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3" r:id="rId1"/>
    <p:sldMasterId id="2147483878" r:id="rId2"/>
  </p:sldMasterIdLst>
  <p:notesMasterIdLst>
    <p:notesMasterId r:id="rId24"/>
  </p:notesMasterIdLst>
  <p:sldIdLst>
    <p:sldId id="4631" r:id="rId3"/>
    <p:sldId id="4122" r:id="rId4"/>
    <p:sldId id="4047" r:id="rId5"/>
    <p:sldId id="4739" r:id="rId6"/>
    <p:sldId id="315" r:id="rId7"/>
    <p:sldId id="316" r:id="rId8"/>
    <p:sldId id="4740" r:id="rId9"/>
    <p:sldId id="330" r:id="rId10"/>
    <p:sldId id="331" r:id="rId11"/>
    <p:sldId id="325" r:id="rId12"/>
    <p:sldId id="326" r:id="rId13"/>
    <p:sldId id="378" r:id="rId14"/>
    <p:sldId id="379" r:id="rId15"/>
    <p:sldId id="4741" r:id="rId16"/>
    <p:sldId id="4743" r:id="rId17"/>
    <p:sldId id="4744" r:id="rId18"/>
    <p:sldId id="4742" r:id="rId19"/>
    <p:sldId id="4508" r:id="rId20"/>
    <p:sldId id="4730" r:id="rId21"/>
    <p:sldId id="4509" r:id="rId22"/>
    <p:sldId id="471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9FD1"/>
    <a:srgbClr val="1F4E79"/>
    <a:srgbClr val="FFE7D9"/>
    <a:srgbClr val="FFF1E8"/>
    <a:srgbClr val="FFCD2F"/>
    <a:srgbClr val="95625D"/>
    <a:srgbClr val="CF7C75"/>
    <a:srgbClr val="F694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4" autoAdjust="0"/>
    <p:restoredTop sz="95196" autoAdjust="0"/>
  </p:normalViewPr>
  <p:slideViewPr>
    <p:cSldViewPr snapToGrid="0" snapToObjects="1">
      <p:cViewPr varScale="1">
        <p:scale>
          <a:sx n="85" d="100"/>
          <a:sy n="85" d="100"/>
        </p:scale>
        <p:origin x="1013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4-20T14:16:37.55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16982 459 0,'-25'0'32,"25"25"-1,25-1-16,-25 0 1,0 24-16,0-23 0,0 23 16,0 0-16,0-23 0,24 23 15,-24 0-15,0 1 16,0-25-16,24 24 0,-24-24 16</inkml:trace>
  <inkml:trace contextRef="#ctx0" brushRef="#br0" timeOffset="413">17054 822 0,'-24'-24'0,"24"0"31,24 24-15,0-24-1,25 24-15,-25 0 0,24-24 16,-23 24-16,23-25 0,0 25 16,-24-24-16,1 24 15,-1-24-15,0 24 0,-24-24 16,0 0-16,-24-1 16,24 1-16,-24 24 15,-1-24-15,1 0 16,24 0-1,-24 24-15,24 24 16,24 0 0,-24 0-16,0 0 15,0 1-15,24-1 0,-24 24 16,0-24-16,25 25 16,-25-1-16,0-24 0,0 0 15,24 1-15,-24-1 16,0 0-16,0 0 0</inkml:trace>
  <inkml:trace contextRef="#ctx0" brushRef="#br0" timeOffset="1133">17562 629 0,'0'-24'0,"0"48"47,24-24-47,-24 24 15,0 0-15,25 0 16,-25 1-16,0-1 0,0 0 16,24 0-16,-24 0 15,0 0-15,0 1 0,0-1 16,0 0-1,0-48 1,-24 0 0,24-1-16,0 1 15,0 0-15,0 0 16,-25-24-16,25-1 0,0 1 16,25-1-16,-25-23 15,24 23-15,-24 1 0,24 0 16,0 23-16,-24 1 0,24 0 15,1 24-15,-1 0 16,0 0-16,0 24 0,0 0 16,-24 1-16,24-1 15,-24 24-15,25-24 0,-25 25 16,0-25-16,0 0 0,0 25 16,-25-25-16,1 0 15,-24 0-15,24 0 0,-25 1 16,25-25-16,0 24 15,0-24-15,0 0 0,-1 0 16,50 0 15,-1 0-15,0 0-16,0 0 16,0 24-16,1-24 15,-1 24-15,0-24 0,0 24 16,0 0-16,0 1 15,1-1-15,-1-24 16,-24 24-16,24-24 0,-24 24 16,24-24-1</inkml:trace>
  <inkml:trace contextRef="#ctx0" brushRef="#br0" timeOffset="1787">18240 266 0,'0'-24'15,"0"0"-15,0-1 16,-25 25-16,25-24 16,-24 24-1,0 24 1,24 1-16,-24-1 15,24 0-15,-24 0 0,24 24 16,0 1-16,-25-1 0,25 1 16,0 23-16,25-23 15,-25-1-15,24 0 0,0-23 16,0 23-16,0-24 0,1 24 16,-1-48-1,0 25-15,0-1 0,0-24 0,0 0 16</inkml:trace>
  <inkml:trace contextRef="#ctx0" brushRef="#br0" timeOffset="2652">18627 314 0,'0'-24'0,"0"0"31,0 0 94,24 24-109,-24-24-16,0-1 47,-24 25-47,-1 25 15,25-1 1,-24 0-16,0 0 0,0 24 16,0-23-16,-1 23 15,25 25-15,-24-25 0,24 25 16,0-25-16,0 0 0,0 1 16,24-1-16,1-24 15,23 0-15,-24 1 0,25-1 16,-25-24-16,24 0 15,-24 0-15,1-24 0,-1 24 16,0-25-16,-24 1 16,24 0-16,-24 0 0,0 0 15,-24 0-15,24-1 0,-24 1 16,24 0-16,-24 0 16,-1 0-16,25-1 15,25 25 16,-1 0-15,-24 25-16,0-1 16,24-24-16,-24 24 0,24 0 15,-24 25-15,24-25 0,-24 0 16,24 0-16,-24 0 16,25 0-16,-25 1 0,0-1 15,0 0-15</inkml:trace>
  <inkml:trace contextRef="#ctx0" brushRef="#br0" timeOffset="3118">19086 653 0,'-24'0'15,"48"0"79,0 0-78,1 0-16,-1-24 15,0 24-15,0 0 16,0 0-16,-24-24 16,0-1-1,-24 25-15,0-24 16,0 0-16,0 24 16,-1-24-1,25 48 1,0 0-1,0 0-15,0 1 16,0-1-16,0 0 0,25 0 16,-25 0-16,0 1 15,24-1-15,-24 0 0,24 0 16,0-24-16</inkml:trace>
  <inkml:trace contextRef="#ctx0" brushRef="#br0" timeOffset="3514">19401 532 0,'0'-24'0,"-25"24"16,25-24 0,25 24 15,-25 24-31,24-24 15,0 24-15,0 0 16,0 0-16,1 1 16,-25-1-16,0 0 15,24 0-15,-24 0 0,0 1 16,0-1 0,-24-24-16,-1 0 15,1-24 1,24-1-16,-24 1 15,24 0-15,0 0 0,24-25 16,0 25-16,-24 0 16,25 0-16,-1 0 0,-24-1 15,24 25-15,0 0 16,-24 25 0</inkml:trace>
  <inkml:trace contextRef="#ctx0" brushRef="#br0" timeOffset="4289">19788 508 0,'0'-24'0,"-24"24"15,24-25-15,0 1 16,0 48 31,24 1-32,-24-1-15,0 0 16,24 0-16,-24 0 0,0 1 16,0-1-16,0 0 15,0 0-15,0-48 47,0 0-47,0 0 16,0-25-1,0 25-15,0 0 0,0-25 16,0 1-16,24 24 16,-24 0-16,0-1 0,24 1 15,0 48 16,-24 1-31,25 23 0,-25-24 16,24 0-16,-24 1 16,24 23-16,-24-24 15,0 0-15,24-24 0,-24-24 32,24 24-17,-24-24-15,0 0 16,0 0-16,25-1 0,-25 1 15,24 0-15,-24 0 0,24 0 16,-24-1-16,24 25 16,0 0-1,-24 25-15,25-1 16,-1 0-16,24 24 16,-48-23-16,24-1 15,-24 0 1,25-24-16</inkml:trace>
  <inkml:trace contextRef="#ctx0" brushRef="#br0" timeOffset="4714">20538 459 0,'24'-24'16,"-24"0"-16,0 0 15,0 0-15,0-1 16,0 1-16,-24 0 0,-1 0 15,1 0 1,0 24-16,0 0 0,0 0 16,-1 0-16,1 24 0,24 0 15,-24-24-15,24 24 16,0 25-16,-24-25 0,24 0 16,0 0-16,0 0 15,0 1-15,24-1 0,-24 0 16,24 0-16,0 0 15,1-24 1,-1-24-16,0 0 16,0 0-1,-24 0-15,24-1 16,-24 1-16,25 0 16,-25 0-16,24 24 0,-24-24 15,24 48 1,-24 0-1,24 0-15,-24 0 0,24 1 16,1-1-16,-25 0 0,24 0 16,0-24-16,-24 24 15</inkml:trace>
  <inkml:trace contextRef="#ctx0" brushRef="#br0" timeOffset="5122">20804 435 0,'0'-24'0,"-24"0"16,24 0-16,-25 24 16,25-25-16,0 1 0,0 48 47,25-24-47,-25 25 0,0-1 15,24 24-15,-24-24 16,0 1-16,24-1 0,-24 0 15,0 0 1,24-24-16,-24-24 16,0 0-1,24 24-15,-24-24 16,0-1-16,24 1 16,1 0-16,-25 0 0,24 0 15,0-1-15,-24 1 16,24 24-16,0 0 15,1 0-15,-25 24 16,24 1-16,0-1 16,-24 24-16,24-24 0,-24 1 15,24-1-15,-24 0 16,0 0-16</inkml:trace>
  <inkml:trace contextRef="#ctx0" brushRef="#br0" timeOffset="5650">21263 314 0,'0'-24'0,"0"0"16,0 48 15,0 0-31,0 0 16,0 1-16,25-1 15,-25 0 1,24-24-16,-24 24 0,24-24 16,0 0-1,0-24-15,0 0 16,-24 0-16,25 24 16,-25-25-16,24 1 15,-24 0-15,0 48 47,-24 0-47,24 1 0,0 23 16,0 0-16,-25 1 15,25 23-15,0-23 0,25-1 16,-25 25-16,24-25 16,0 0-16,-24 1 0,24-25 15,-24 0-15,0 0 0,24 1 16,-48-25-1,0 0-15,0-25 16,-25 25-16,25-24 16,-24 0-16,24 0 0,-25 0 15,25-1-15,0 1 0,0 24 16,24-24-16,-24 24 16</inkml:trace>
  <inkml:trace contextRef="#ctx0" brushRef="#br0" timeOffset="5976">21626 72 0,'0'-24'15,"0"0"-15,-24 24 16,24-24-16,24 48 47,0-24-47,-24 24 16,25 0-16,-1 1 0,0-1 15,0 24-15,25 1 16,-25 23-16,0-24 15,-24 1-15,24 23 0,-24-23 16,0-1-16,0 1 0,-24-25 16,24 24-16,-24-24 15,0 1-15</inkml:trace>
  <inkml:trace contextRef="#ctx0" brushRef="#br0" timeOffset="-132136">508 12772 0,'0'-24'0,"0"0"16,0 0-16,0 0 15,-24-1-15,24 1 0,0-24 16,0 24-16,0-1 0,0 1 15,-24 24 1,-25 24-16,25 25 16,-24-25-16,-1 24 15,-23 25-15,23-25 0,1 49 16,-1-24-16,1-1 0,24 1 16,24-1-16,0 1 15,24 0-15,0-25 0,49 0 16,-1-23-16,1-1 15,24-24-15,24 0 0,-25 0 16,1 0-16,-24-24 0,-1-1 16,1 1-16,-49 0 15,-24 0-15,-24 24 0,-49 0 16,1 0-16,-25 0 0,0 24 16,-24 0-16,0 25 15,25-1-15,23 0 0,0 25 16,25-25-16,24 1 15,48 23-15,0-23 0,25-25 16,47 24-16,-23-24 16,48 1-16,0-1 0,0-24 15,0 0-15,-24-24 0,24-1 16,-49 1-16</inkml:trace>
  <inkml:trace contextRef="#ctx0" brushRef="#br0" timeOffset="-131391">1209 13377 0,'0'-24'16,"-24"0"-16,0 0 0,24-25 15,-24 25-15,0 0 16,24 0-16,0-1 0,0 1 16,24 48-1,0 1-15,0-1 16,25 24-16,-25 1 0,0-1 16,24 25-16,-23-25 15,-25 24-15,24-23 0,0-25 16,-24 24-16,0-23 0,0-1 15,0-48 1,0-1-16,0 1 16,-24-24-16,24-1 15,-24-23-15,24-1 0,0-23 16,0 23-16,0 25 0,0-25 16,24 49-1,-24 0-15,24 24 0,0 0 0,0 48 16,1-24-16,-1 49 0,-24-25 15,24 1-15,0-1 16,-24 0-16,0-23 0,24-1 16,-24 0-16,0-48 15,24 0 1,-24-25-16,0 1 16,0-1-16,25 1 0,-25-25 15,24 25-15,-24 0 0,24 23 16,0 1-16,0 24 15,25 0-15,-25 24 0,0 25 16,25-1-16,-25 25 16,24-25-16,-24 25 0,1-25 15,-1 1-15,0-25 0,-24 0 16</inkml:trace>
  <inkml:trace contextRef="#ctx0" brushRef="#br0" timeOffset="-130995">2032 12869 0,'-24'-72'0,"24"-1"16,-24 0-16,24 25 16,0 24-16,0 48 15,0 24-15,0 1 16,24 23-16,0 25 0,0 0 16,24 24-16,-23 0 0,23 0 15,0 0-15,1 0 16,23-25-16,-23 1 0,-1 0 15,1-49-15,-1 25 0,-24-49 16,0 0-16,0-24 16,-48-24-16,0-24 15,0-1-15,-24-23 16,-1-49-16,1 24 0,-25-24 16,49 0-16,-24 0 0,23 24 15,25 25-15,0-1 16,25 25-16,-1 24 0,24 0 15,-24 24-15,25 24 16,-1 0-16,1 0 0,-1 24 16,0 1-16,-24-1 0,1 1 15,-25-1-15,-25 25 16,1-49-16,0 24 0,-24-24 16,-1 1-16</inkml:trace>
  <inkml:trace contextRef="#ctx0" brushRef="#br0" timeOffset="-130784">2612 12506 0,'25'-48'0,"-1"24"0,0 24 16,-24 24 15,0 0-31,0 24 0,0-23 16,0 47-16,24-23 15,0-1-15,1 0 0,23 25 16,0-25-16,-23 25 0,23-25 16,0 1-16,1-1 15</inkml:trace>
  <inkml:trace contextRef="#ctx0" brushRef="#br0" timeOffset="-130084">3314 12869 0,'0'-24'15,"24"-24"-15,-24 23 0,0 1 16,0 0-16,0 0 16,0 48-1,-24 0-15,24 0 16,0 1-16,0-1 16,0 24-16,0 1 0,0-1 15,24-24-15,0 24 16,1-23-16,-1-1 0,0-24 15,0 0-15,25 0 0,-1 0 16,-24-24-16,0-1 16,25-23-16,-25 24 0,-24-24 15,0-1-15,0 1 16,-24-1-16,-1 1 0,1 24 16,-24 0-16,0-1 0,23 1 15,-23 24-15,24 0 16,0 0-16,24 24 0,0 1 15,24-25 1,24 0-16,1 0 0,23 0 16,-24 0-16,25 0 0,0 0 15,-25 0-15,0-25 16,1 25-16,-25-24 0,0 0 16,-24 0-16,0 0 15,-24-1-15,0 1 16,0 24-16,-1-24 15,1 24 1,24 24-16,0 0 16,0 1-16,24-25 0,1 24 15,-1 0-15,0-24 16,0 0-16,25 0 0,-25 0 16,0 0-16,24-24 15,-24 24-15,-24-24 0,25-1 16,-25-23-16,0 24 0,0 0 15,-25 0-15,1 24 16,0 0-16,24 24 16,0 24-16,0 25 15,0-1-15,24 25 0,0 24 16,1 0-16,-1 0 0,0-24 16,0 24-16,0-49 15,1 25-15,-1-49 0,-24 1 16</inkml:trace>
  <inkml:trace contextRef="#ctx0" brushRef="#br0" timeOffset="-129699">4548 12579 0,'0'-24'0,"0"-1"31,-24 25-31,-1 0 0,1 0 16,24 25 15,24-25-15,1 0 0,-1 0-16,0-25 15,0 1-15,0 0 16,-24 0-16,24-24 15,-24 23-15,0 1 0,0-24 16,-24 48-16,0-24 16,-24-1-16,24 25 0,-25 25 15,25-1-15,-24 24 0,23 1 16,1-1-16,24 24 16,0-23-16,0 23 0,24-23 15,1-1-15,23-24 16,25 1-16,-1-1 0,1-24 15,-1-24-15</inkml:trace>
  <inkml:trace contextRef="#ctx0" brushRef="#br0" timeOffset="-129375">4983 12506 0,'-24'-48'16,"-24"24"-16,23 0 0,1-1 16,0 25-16,0-24 15,24 48 1,24-24-1,0 0-15,0 25 16,1-25-16,23 0 0,-24 0 16,25-25-16,-1 1 0,0 0 15,-24 0-15,25 0 16,-25-1-16,0 1 0,-24 0 16,0-24-16,-24 23 15,0 25-15,-25-24 0,1 24 16,0 0-16,-1 0 0,1 24 15,0 1-15,23-1 16,1 24-16,24 1 0,0-1 16,24 0-16,1 25 15,23-25-15,0-24 0,25 25 16,-1-25-16,25-24 0,0 0 16</inkml:trace>
  <inkml:trace contextRef="#ctx0" brushRef="#br0" timeOffset="-128788">5757 12143 0,'0'-24'15,"0"0"-15,0 0 16,0-25-16,-24 25 0,0 0 15,0 0-15,-1 0 0,1 0 16,-24 24-16,24 0 16,-25 0-16,25 24 0,0-24 15,0 24-15,0 0 16,24 0-16,24 0 0,0 1 16,0-1-16,25 24 0,23-24 15,-24 1-15,1 23 16,-1-24-16,1 0 0,-1 1 15,-24-1-15,-24 0 16,0 0-16,0 0 0,-24-24 16,0 25-16,0-25 0</inkml:trace>
  <inkml:trace contextRef="#ctx0" brushRef="#br0" timeOffset="-128661">5660 12119 0,'25'-48'0,"-25"-1"16,24 1-16,-24 24 0,0 48 15,0 24 1,-24 25-16,-25 48 0,-23 0 16,-1 72-16,-24 1 15</inkml:trace>
  <inkml:trace contextRef="#ctx0" brushRef="#br0" timeOffset="-133081">7354 11781 0,'0'-25'0,"0"1"15,-24 24 1,24-24-16,0 0 15,-25 24-15,25 24 79,0 0-79,0 25 0,0-25 15,0 24-15,0 25 16,-24-1-16,24 1 0,0-1 15,0 1-15,0 24 16,0 0-16,0-1 0,0 1 16,0 0-16,0 0 0,0 24 15,0-25-15,0 25 16,24 0-16,-24-24 0,25 24 16,-25-24-16,0-1 0,24 1 15,-24-24-15,0 24 16,-24-25-16,24 25 0,-25-25 15,25 1-15,-24 0 16,0-25-16,24 25 0,-24-25 16,24 0-16,-24 1 0,24-1 15,0 0-15,-25 1 16,25-25-16,0 24 0,0-23 16,0-1-16,0 24 15,-24-24-15,24 1 0,0-1 16,0 0-16,0 0 15,24-24 1,1 0 0,-25 24-16,24-24 15,0 0 1,0 0-16,0 0 0,1 0 16,-1-24-16,24 24 15,1 0-15,-1 0 0,0-24 16,25 24-16,-1-24 15,25 24-15,0 0 0,24-24 16,0 24-16,24 0 0,0-25 16,49 25-16,-25 0 15,49 0-15,-25 0 0,25 0 16,24 0-16,-24 0 16,24 0-16,-25 0 0,25 0 15,-24 25-15,0-25 0,-1 24 16,1 0-16,-24-24 15,-1 24-15,1 0 0,-1 25 16,1-25-16,-1 0 16,1 0-16,-1-24 0,1 24 15,-25 1-15,0-1 0,1 0 16,-25-24-16,0 0 16,0 24-16,-24-24 0,24 0 15,-48 0-15,24 0 16,0 0-16,-24 0 0,-1-24 15,-23 24-15,0 0 0,-1-24 16,1 24-16,-25 0 16,0 0-16,1 0 0,-25 0 15,0 0-15,0 0 0,1 0 16,-1 0-16,0 0 16,0 0-16,0 0 15,1 0-15,-1 0 16,0 0-16,0 0 0,0 0 15,1 0 1,-25-24 15,-25 24-31,25-25 16,-24 1-16,24 0 16,0 0-16,0 0 15,0-25-15,0 1 0,24 0 16,-24-25-16,25 0 0,-25-23 15,24-1-15,-24 0 16,24-24-16,-24 0 0,24 0 16,-24-24-16,24-24 0,0 24 15,-24-25-15,25 1 16,-25 24-16,24-25 0,-24 50 16,0-26-16,0 50 15,0-25-15,0 48 0,-24-24 16,24 25-16,-25-1 15,25 1-15,0-1 0,0 0 16,0 1-16,0-1 0,0 1 16,0 23-16,0 1 15,0 0-15,0 23 0,0 1 16,0 0-16,0 0 0,0 0 16,0-1 15,0 1 0,25 24-15,-25-24-1,-25 24-15,1 0 16,0-24 0,0 24-16,-24 0 0,-1 0 15,1 0-15,-25 0 0,1 0 16,-25 0-16,-24-24 15,0 24-15,-24 0 0,0 0 16,0 0-16,-25 0 0,1 0 16,-25 0-16,25 0 15,-25 0-15,25 0 0,-24 0 16,23 0-16,1 24 16,-25-24-16,25 0 0,24 0 15,-24 24-15,-1-24 0,25 0 16,0 24-16,0-24 15,0 0-15,0 24 0,24-24 16,-25 0-16,1 25 16,24-25-16,0 0 0,-24 0 15,49 0-15,-25 0 0,0 0 16,24-25-16,0 25 16,0 0-16,-24 0 15,25 0-15,-1 0 0,-24 0 16,24 0-16,0 0 0,1 0 15,-1 0-15,0 0 16,0 0-16,25 0 0,-25 0 16,24 25-16,-23-25 0,23 0 15,-24 0-15,25 0 16,-1 24-16,25-24 0,-25 0 16,25 24-16,-1-24 0,1 0 15,0 24-15,-1-24 16,1 0-16,0 24 0,23-24 15,-23 0-15,24 0 16,-25 0-16,25-24 0,-24 24 16,24-24-16,-1 24 0,1-24 15,0 24-15,0 0 16,0 0-16,0 0 0,-1 0 16,1 0-16,0 0 15,0 0-15,0 0 0,-1 24 16,1-24-16,0 0 0,0 24 15,0-24 1,24 24 0,24-24-1,-24 25-15,0-1 16,24-24-16,-24 24 16,0 0-1,24-24-15</inkml:trace>
  <inkml:trace contextRef="#ctx0" brushRef="#br0" timeOffset="-127650">9410 11635 0,'0'-24'0,"-24"0"0,24 0 16,-24 0-16,24-1 0,0 50 31,0-1-31,-25 48 0,25 25 16,0 24-16,0 0 0,0 48 15,0 25-15,0-1 16,0 25-16,25 24 0,-25-24 16,24 0-16,-24-1 15,24 1-15,-24-25 0,0 1 16,-24 0-16,24-25 0,-24-24 15,24 0-15,0 0 16,0 0-16,0-48 0,0 0 16,24 0-16,0-49 15,-24-24-15,48-24 0</inkml:trace>
  <inkml:trace contextRef="#ctx0" brushRef="#br0" timeOffset="-127122">11829 11345 0,'0'-24'16,"-24"24"0,24 24-16,-24 0 0,24 25 15,0 23-15,-25 25 16,25 24-16,-24 24 0,24 0 16,0 25-16,0 23 0,0 1 15,0 23-15,0 1 16,0 0-16,24 0 0,-24-1 15,0-23-15,0-1 16,0 1-16,0-25 0,0-24 16,0 0-16,0 1 0,0-25 15,0-1-15,0 1 16,25-24-16,-25-24 0,24-1 16,-24-47-16</inkml:trace>
  <inkml:trace contextRef="#ctx0" brushRef="#br0" timeOffset="-126658">14248 11442 0,'-24'0'16,"0"0"-16,24 24 0,-24 24 16,-1 1-16,25-1 15,-24 25-15,0 24 0,24 24 16,0-1-16,0 26 16,0 23-16,0 0 0,0 25 15,24-1-15,-24 25 0,0-24 16,0 23-16,0 1 15,0-24-15,-24-1 0,24 1 16,0-25-16,0 0 16,0 1-16,0-25 0,24-24 15</inkml:trace>
  <inkml:trace contextRef="#ctx0" brushRef="#br0" timeOffset="-125799">7475 12434 0,'-49'0'0,"1"0"16,0 0-16,23 24 0,1-24 15,48 0 1,1 0 0,-1 0-16,24 0 0,1 0 15,47 0-15,25 24 16,24-24-16,25 0 0,47 0 15,50-24-15,-1 24 16,48-24-16,49 24 0,24-24 16,0 24-16,49-25 0,23 25 15,25 0-15,0 0 16,0-24-16,-1 24 0,-23 0 16,-25 0-16,-23 0 0,-49 0 15,-49 0-15,-48 0 16,-48 0-16,-73 24 0,-24-24 15,-24 0-15,-49 0 16,-24 0-16,-48 0 0,-24 0 16</inkml:trace>
  <inkml:trace contextRef="#ctx0" brushRef="#br0" timeOffset="-124936">7692 12192 0,'0'-24'0,"-24"-1"31,0 25-31,24 25 47,0-1-47,0 0 0,24 0 16,-24 0-16,0 25 0,0-25 15,0 0-15,0 0 16</inkml:trace>
  <inkml:trace contextRef="#ctx0" brushRef="#br0" timeOffset="-124803">7741 11998 0,'0'-48'0,"0"24"16,0 0-16,0-1 15,-24 50 1</inkml:trace>
  <inkml:trace contextRef="#ctx0" brushRef="#br0" timeOffset="-124419">8007 12095 0,'0'-24'15,"0"0"1,-24 24 0,0-25-16,-1 25 15,1 0-15,0 0 16,0 0-16,24 25 16,-24-1-16,24 0 15,0 0-15,0 0 0,24 1 16,-24-1-16,24 0 15,0-24-15,25 0 0,-25-24 16,24 24-16,-24-24 16,25-1-16,-25 1 0,0-24 15,0-1-15,-24 1 16,0 24-16,0-24 0,0-1 16,-24 1-16,0 24 0,24-1 15,-24 1-15,24 48 16,0 25-16,0-1 15,24 1-15,0 23 0,-24 25 16,48-25-16,-23 25 16,23-24-16</inkml:trace>
  <inkml:trace contextRef="#ctx0" brushRef="#br0" timeOffset="-123862">10015 11950 0,'0'-24'0,"0"0"16,0-25-16,0 25 0,0 0 15,0-25-15,-24 49 0,24-24 16,-25 24-1,1 0-15,0 24 16,0 25-16,0-25 16,24 24-16,-25 1 0,25-1 15,0 25-15,0-1 0,0-23 16,0 23-16,0 1 16,0-25-16,0 1 0,0-1 15</inkml:trace>
  <inkml:trace contextRef="#ctx0" brushRef="#br0" timeOffset="-123705">9724 12240 0,'0'-24'0,"0"0"16,0 0 0,25-1-16,-1 1 15,0 24-15,24-24 16,1 24-16,-25 0 0,24-24 15</inkml:trace>
  <inkml:trace contextRef="#ctx0" brushRef="#br0" timeOffset="-123405">10087 12047 0,'25'0'16,"-25"-25"-16,-25 25 31,25-24-31,-24 24 16,24 24-1,0 1 1,0-1-16,24 0 15,-24 0-15,0 0 16,0 1-16,25 23 0,-25-24 16,0 0-16,24-24 15,0 0 1,-24-24 0,0 0-16,24 0 15,-24 0-15,0-1 16,24 1-16,-24 48 31,24-24-31,-24 25 0,0-1 16,25 0-16,-25 0 15,24 0-15</inkml:trace>
  <inkml:trace contextRef="#ctx0" brushRef="#br0" timeOffset="-123206">10644 12095 0,'24'0'15,"-24"24"-15,0 0 32,-24 1-17,24-1-15,-24 0 0,24 0 16,-25 0-16,25 1 15</inkml:trace>
  <inkml:trace contextRef="#ctx0" brushRef="#br0" timeOffset="-122944">10886 11853 0,'0'-24'0,"0"0"16,0 0 0,0 48 15,0 0-31,0 0 16,24 0-16,-24 25 0,24-25 15,-24 24-15,0 1 16,24-25-16,-24 24 0,0 1 15,-24-25-15,24 0 0</inkml:trace>
  <inkml:trace contextRef="#ctx0" brushRef="#br0" timeOffset="-122540">11248 12095 0,'0'-24'0,"-24"24"15,0 0 1,0 0-16,0 0 31,24 24-31,0 0 16,0 0-16,0 1 15,0-1-15,0 0 16,0 0-16,0 0 16,0-48 15,24 0-31,-24 0 16,24 0-16,0-25 15,0 25-15,1 0 0,-1 0 16,0-1-16,0 1 15,0 24-15,1 24 16,-25 1-16,24-1 0,-24 0 16,24 24-16</inkml:trace>
  <inkml:trace contextRef="#ctx0" brushRef="#br0" timeOffset="-118984">12095 11877 0,'-24'0'31,"24"25"1,0-1-17,0 0-15,0 0 0,0 0 16,24 0-16,-24 1 0,0-1 16,0 24-16,0-24 15,0 1-15,0-1 0,0 0 16,0 0-1,0-48 17,0 0-32,0 0 15,0-25-15,0 1 16,0-1-16,0 1 0,0 0 16,0-25-16,0 25 0,0 24 15,0-25-15,24 25 16,1 0-16,-1 0 0,0-1 15,0 25-15,24 0 16,1 0-16,-25 0 0,24 25 16,1-25-16,-25 24 0,0 0 15,0 0-15,-24 0 0,0 1 16,0 23-16,-24-24 16,-24 0-16,-1 25 0,1-25 15,0 0-15,-1 0 16,25 0-16,-24 1 0,24-25 15,-1 0-15,25 24 0,0-48 32,25 24-32,23-25 0,-24 25 15,24-24-15,25 0 16,-25 24-16,1-24 0,23 24 16,-23 0-16,-1 0 0,-24 24 15,1 0-15,-1 0 16,0 1-16,-24-1 0,0 24 15,0-24-15,0 1 16,0-1-16,-24 0 0,0 0 16,-25 0-16,1-24 0,-1 25 15,1-25-15,0 0 16,-25 24-16,25-24 0,-1 0 16,25-24-16,-24 24 15,48-25-15</inkml:trace>
  <inkml:trace contextRef="#ctx0" brushRef="#br0" timeOffset="-118540">13160 12022 0,'24'0'15,"-24"-24"-15,-24 0 16,-1 0-16,1 24 15,0-24-15,0 0 0,0-1 16,-1 25-16,1-24 0,0 24 16,0 0-16,0 0 15,-1 24-15,1-24 0,24 25 16,-24-1-16,0 24 16,24-24-16,-24 0 0,24 25 15,0-25-15,0 0 0,0 0 16,0 1-16,24-1 15,0-24-15,0 0 0,0 0 16,25 0-16,-25 0 16,0-24-16,0-1 0,1 25 15,-1-24-15,-24 0 0,24 0 16,-24-25-16,24 25 16,-24 0-16,24 0 15,-24 48 1,25 0-1,-25 0-15,0 1 0,24 23 16,-24-24-16,24 25 16,-24-25-16,24 0 0</inkml:trace>
  <inkml:trace contextRef="#ctx0" brushRef="#br0" timeOffset="-118173">13377 11998 0,'0'-24'0,"-24"0"16,24 0-16,-24 24 16,48 24 15,-24 0-31,24 0 16,-24 0-16,0 1 15,24-25-15,-24 24 0,0 0 16,0 0-16,0 0 15,0-48 1,0 0 0,0 0-16,0 0 15,25-1-15,-25-23 16,24 24-16,0 0 0,-24 0 16,24-1-16,0 25 15,1 25-15,-1-1 16,-24 0-16,0 0 0,24 24 15,-24-23-15,0 23 16,24-24-16,-24 0 0,0 1 16</inkml:trace>
  <inkml:trace contextRef="#ctx0" brushRef="#br0" timeOffset="-117718">13740 11708 0,'0'-24'15,"0"-25"-15,0 25 0,0 0 16,-24 24-16,24 24 16,0 0-16,0 1 15,0 23-15,-24 0 0,24 1 16,0-1-16,0 1 16,24-1-16,-24 0 0,24-24 15,-24 25-15,24-25 0,-24 0 16,24-24-1,-24-24 1,25 0-16,-25 0 16,24-1-16,0-23 0,0 24 15,0 0-15,1 0 0,-25-1 16,24 1-16,0 24 16,-24 24-1,-24 1-15,0-1 16,-1 0-16,1 0 0,0 0 15,0 0-15,0-24 16,24 25-16,-25-25 16,50 0-1,-25 24 1,24-24-16,-24 24 0,24-24 16,-24 24-16,24-24 0,0 24 15,-24 1-15,25-25 16,-1 24-16</inkml:trace>
  <inkml:trace contextRef="#ctx0" brushRef="#br0" timeOffset="-117213">14248 11974 0,'0'-24'16,"0"0"-16,0 0 15,0-1-15,-24 1 0,0 24 16,24 24-1,-24 1 1,24-1-16,0 24 0,0 0 16,-25-23-16,25 23 0,0 0 15,0-23-15,0 23 16,0-24-16,0 0 0,0-48 31,25 0-15,-25 0-16,24-25 0,-24 1 15,0 0-15,24-1 16,-24 1-16,24 0 0,-24-1 16,0 25-16,24 0 15,0 48 1,-24 0-16,0 0 16,0 25-16,25-1 0,-25 0 15,24 1-15,0-1 0,0-24 16,-24 1-16,24-1 15,1-24-15,-1 0 0,0 0 16,0-24-16,0-1 0,1 1 16,-1-24-16,-24-1 15,24 1-15,-24 0 0,0-1 16,0 1-16,0 24 0,-24-25 16,0 49-1,-1 25-15,25-1 16,-24 0-16</inkml:trace>
  <inkml:trace contextRef="#ctx0" brushRef="#br0" timeOffset="-116794">14998 12022 0,'-24'0'15,"0"-24"1,-1 24-16,1-24 0,0 24 15,0-24-15,0 24 16,-1 0 0,25 24-1,0 0 1,-24 0-16,24 1 0,0-1 16,0 24-16,0-24 0,0 1 15,24-25-15,-24 24 16,25-24-16,-1 0 0,0 0 15,0 0-15,0 0 0,1 0 16,-1-24-16,0-1 16,0 1-16,-24 0 0,24 0 15,-24 0-15,0-25 16,0 25-16,0 0 0,0 0 16,0 0-16,-24 24 15,24 24 1,0 0-16,0 0 0,0 24 15,24-23-15,-24 23 16,0-24-16,25 0 0,-25 1 16,24-1-16</inkml:trace>
  <inkml:trace contextRef="#ctx0" brushRef="#br0" timeOffset="-116205">15216 12047 0,'0'-25'0,"0"1"16,24 0-16,-24 0 15,0 0 1,24 24-16,-24 24 16,24-24-1,-24 24-15,0 0 0,24-24 16,-24 24-16,0 1 0,0-1 31,25-48 0,-25-1-15,24 1-16,0 0 16,0 0-1,-24 48 17,24-24-32,-24 24 0,0 0 15,0 1-15,0-1 16,0 0-1,25-24-15,-1 0 32,-24-24-32,24 0 15,-24-1 1,24 25 0,0 0-16,-24-24 15,25 24-15,-1-24 16,0 24-16,-24-24 15,24 24-15,-24-24 0,24 0 16,-24-1 0,0 1-16,-24 24 15,24-24-15,-24 24 0,0 0 16,0 24-16,24 0 16,-25 1-16,1-1 0,24 24 15,0 0-15,0-23 16,0 23-16,24-24 0,25 0 15</inkml:trace>
  <inkml:trace contextRef="#ctx0" brushRef="#br0" timeOffset="-66127">12555 12797 0,'0'-25'16,"0"1"-16,0 0 16,0 0-16,24 0 15,0 24-15,-24-25 16,0 1-16,0 48 31,0 1-15,0-1-16,0 0 15,-24 0-15,24 0 0,0 1 16,0-1-16,0 24 16,-24-24-16,24 1 0,0-1 15,0 0 1,0 0-16,24-24 16</inkml:trace>
  <inkml:trace contextRef="#ctx0" brushRef="#br0" timeOffset="-65755">12676 12772 0,'0'-24'16,"0"-24"-16,0 24 0,0-1 16,0 1-16,0 0 15,0 48 1,0 0 0,0 1-16,24-1 15,-24 0-15,24 0 16,0 0-16,-24 1 0,24-1 15,1 0-15,-1 0 16,0 0-16,0-24 0,0 25 16,1-25-16,-25 24 15,24-24-15,0-24 16,-24-1-16,24 25 0,-24-24 16,0-24-16,24 24 15,-24-25-15,0 25 0,0-24 16,0 23-16,0 1 15,0 0-15,-24 24 0,24-24 16,-24 24 0,24 24-16,0 0 15,0 0 1,24-24 0</inkml:trace>
  <inkml:trace contextRef="#ctx0" brushRef="#br0" timeOffset="-65264">13184 12603 0,'0'-24'31,"0"48"16,0 0-47,0 0 15,24-24-15,-24 25 0,0-1 16,24 0-16,-24 0 16,24-24-1,0 0-15,1 0 16,-25-24 0,24 24-16,0-24 0,-24 0 15,24-1-15,-24 1 16,24 24-16,-24-24 0,0 0 15,0 48 1,0 0-16,-24 0 16,24 1-16,-24 23 0,0-24 15,24 25-15,-24-1 16,24 0-16,0-23 0,-25 23 16,25-24-16,0 24 0,0-23 15,0-1-15,25 0 16,-25 0-16,0 0 15,24-24 17,-24-24-32,0 0 15</inkml:trace>
  <inkml:trace contextRef="#ctx0" brushRef="#br0" timeOffset="-64508">12506 13692 0,'-24'-25'15,"0"1"1,48 24 15,0 0 0,-24 24-31,0 1 16,0 47 0,0-48-16,0 25 15,0-1-15,-24-24 16,24 25-16,-24-1 0,24-24 16,0 0-16,-24 1 15,24-1-15,24-24 16,0 0-1,0 0-15,1-24 16,23 24-16,-24-25 0,25 25 16,-1 0-16,-24-24 0,0 24 15,25 0-15,-25-24 16</inkml:trace>
  <inkml:trace contextRef="#ctx0" brushRef="#br0" timeOffset="-64111">13039 13813 0,'0'-25'0,"0"1"16,-25 24-1,1 0-15,24-24 0,-24 24 16,0 0-1,0 24-15,24 0 16,-25-24-16,25 25 16,0-1-16,0 0 15,0 0-15,0 0 0,0 1 16,25-1-16,-1 0 16,0-24-16,0 0 15,0 0-15,1 0 0,-1-24 16,0 24-16,0-24 15,0 24-15,-24-25 0,0 1 16,0 0-16,0 0 16,-24 0-16,0-1 0,0 1 15,0 0-15,-1 24 16,1 0-16,0 0 16,24 24-1</inkml:trace>
  <inkml:trace contextRef="#ctx0" brushRef="#br0" timeOffset="-63727">13280 13667 0,'-24'0'16,"0"0"-16,48 25 46,0-25-46,-24 24 16,25 0-16,-25 0 16,24 0-16,-24 1 0,0-1 15,0 0 1,0-48 15,0 0-15,0-1-16,0 1 0,24-24 15,-24 24-15,24-1 16,0 1-16,1 0 0,-25 0 16,24 24-16,0 0 0,0 24 15,-24 0-15,24 0 16,-24 1-16,25-1 0,-25 24 16,24-24-16,-24 25 15,0-25-15,0 0 0</inkml:trace>
  <inkml:trace contextRef="#ctx0" brushRef="#br0" timeOffset="-62299">13934 13764 0,'0'-24'16,"0"0"0,0 0-1,0-1 1,-25 25 0,25-24-16,-24 24 15,0 0 1,0 24-1,0-24-15,24 25 0,-25-1 16,25 0-16,-24 0 16,24 0-16,0 1 0,0-1 15,0 0-15,0 0 16,24 0-16,1-24 16,-1 0-16,0 0 0,0-24 15,0 24-15,1-24 16,-25 0-16,24 0 0,0-1 15,-24 1-15,0-24 0,0-1 16,0 1-16,0 0 16,0-1-16,-24 1 0,24 24 15,0-25-15,0 25 16,0 48 0,0 1-16,0 23 15,0-24-15,24 24 16,-24 1-16,24-1 0,-24 1 15,0-1-15,24 0 16,-24-23-16,0 23 0,0-24 16</inkml:trace>
  <inkml:trace contextRef="#ctx0" brushRef="#br0" timeOffset="-61585">14272 13692 0,'0'-25'0,"-24"25"32,0 0-17,0 0-15,0 25 16,-1-25-16,1 24 16,0 0-1,24 0-15,0 0 0,0 1 16,0-1-1,0 0-15,0 0 0,24 0 16,0 1-16,1-25 16,-1 0-16,0 0 15,0 0-15,0-25 16,-24 1-16,24 0 16,-24 0-16,0-25 0,0 25 15,-24 0-15,24 0 0,-24 0 16,24-1-16,-24 1 15,0 24-15,0 0 16,24 24 0,0 1-1,24-25-15,0 0 0,0 0 16,0 0-16,25-25 16,-25 25-16,0 0 0,0-24 15,0 24-15,1 0 16,-25-24-16,24 24 0,0 0 15,-24 24 1,0 0 0,0 1-16,24-1 15,-24 0-15,0 0 0,0 0 16,0 1-16,0-1 16,24-24-1,-24-24 16,25-1-31,-25 1 0,24 0 16,0-24-16,0 23 16,0-23-16,1 24 0,-25-25 15,24 25-15,0 0 16,0 24-16,0 0 16,-24 24-16,0 25 15,24-25-15,-24 24 0,0 25 16,0-25-16,-24 1 0</inkml:trace>
  <inkml:trace contextRef="#ctx0" brushRef="#br0" timeOffset="-61049">12966 14538 0,'0'-24'0,"0"0"0,-24 24 15,24-24-15,0 48 32,0 0-32,24 24 15,-24-23-15,0-1 16,24 24-16,-24 1 0,24-1 15,-24 0-15,0 1 0,0-1 16,0-24-16,-24 1 16</inkml:trace>
  <inkml:trace contextRef="#ctx0" brushRef="#br0" timeOffset="-60733">12724 14683 0,'-24'-24'0,"-24"24"16,23-24-16,1 0 16,0 24-16,0-24 0,24-1 15,24 1 1,24 24-16,1-24 16,-1 24-16,25 0 15,-25-24-15,25 24 0,-1 0 16,-23 24-16,-1 0 0,0 0 15,-23 1-15,-1-1 16,-24 24-16,0-24 0,0 25 16,-24-25-16,-1 24 0,-23-23 15,0 23-15,-1-24 16,1 25-16,-1-25 0,1 0 16,24-24-16,-25 24 15,25-24-15</inkml:trace>
  <inkml:trace contextRef="#ctx0" brushRef="#br0" timeOffset="-60385">13353 14611 0,'24'0'0,"-24"-24"16,0 48 46,0 0-62,0 0 0,0 0 16,24 1-16,-24 23 16,0-24-16,0 25 0,25-25 15,-25 0-15,24 0 0,0-24 16,24 0-1,-23 0-15,-1-24 0,0-24 16,24 23-16,-48-23 16,25 0-16,-1-1 0,-24 25 15,0 0-15,-24 0 0,-1-1 16,-23 25-16</inkml:trace>
  <inkml:trace contextRef="#ctx0" brushRef="#br0" timeOffset="-51599">16087 1113 0,'24'0'16,"-24"-25"-16,0 1 16,24 0-1,-24 0 1,0 0-16,-24 24 16,0 0-16,-1-25 15,1 25 1,0 0-16,0 25 15,0-25-15,-1 24 16,1 0-16,0-24 16,0 24-16,0 0 15,-1 1-15,1-1 0,0 24 16,24-24-16,-24 1 0,24 23 16,-24-24-16,24 0 15,0 25-15,0-25 0,24 0 16,-24 0-16,24 0 15,0 1-15,0-25 0,1 24 16,23-24-16,-24 0 0,25 0 16,-1 0-16,0 0 15,1 0-15,-1-24 0,1 24 16,-1-25-16,0 1 16,-24 0-16,1 0 0,-1 0 15,0-1-15,-24-23 0,0 24 16,0 0-16,-24 0 15,0-25-15,-1 25 0,1 0 16,0 0-16,0-1 16,-24 1-16,23 24 0,1-24 15,0 24-15,0-24 0,0 24 16,-1 0-16,1 0 16,24 24-1,-24 0 1</inkml:trace>
  <inkml:trace contextRef="#ctx0" brushRef="#br0" timeOffset="-50820">15917 1645 0,'0'-24'16,"0"-1"-1,-24 25 32,0 25-31,24-1-16,-24-24 0,-1 24 15,1 24-15,0-23 16,0-1-16,0 24 0,0-24 16,-1 0-16,25 25 15,-24-25-15,24 0 0,-24 0 16,24 1-16,0-1 0,0 0 16,0 0-1,24-24-15,0 24 16,1-24-16,-1 0 15,0 0 1,-24-24-16,24 24 0,0 0 16,0 0-16,1-24 15,-1 24-15,0 0 0,24 0 16,-23-24-16,-1 24 0,0 0 16,0 0-16,25 0 15,-25 0-15,24 0 0,-24 0 16,1 0-16,23 0 15,-24 0-15,0 24 0,0-24 16,1 0-16,-1 0 0,0 0 16,0 0-1,0-24 1,-24 0 0,-24-1-16,24-23 15,-24 24-15,0 0 0,0-25 16,-1 1-16,1 24 15,0-25-15,0 1 0,0 24 16,0 0-16,-1-1 0,25 1 16,-24 0-16,24 0 15</inkml:trace>
  <inkml:trace contextRef="#ctx0" brushRef="#br0" timeOffset="-40301">10160 605 0,'0'24'16,"0"0"31,0 0-32,0 0-15,0 1 16,0-1-16</inkml:trace>
  <inkml:trace contextRef="#ctx0" brushRef="#br0" timeOffset="-39685">10861 459 0,'0'-24'0,"0"0"16,0 0-16,0 0 15,0-1-15,-24 1 16,0 24 0,0 0-16,0 0 0,-1 0 15,1 24-15,-24 1 16,24 23-16,0-24 0,-1 25 16,25-25-16,-24 24 15,24 1-15,0-25 0,24 0 16,1 24-16,-1-48 0,0 25 15,24-1-15,1-24 16,-1 0-16</inkml:trace>
  <inkml:trace contextRef="#ctx0" brushRef="#br0" timeOffset="-39319">11297 459 0,'0'-24'15,"24"24"-15,-24-24 16,-24 24-1,0-24 1,-1 24 0,1 0-16,0 0 0,0 24 15,-24-24-15,23 24 0,1 0 16,24 1-16,-24-1 16,0 24-16,24-24 0,0 1 15,0-1-15,24 0 16,0 0-16,0 0 0,25 1 15,-1-25-15,0 0 0</inkml:trace>
  <inkml:trace contextRef="#ctx0" brushRef="#br0" timeOffset="-39157">11200 629 0,'-48'0'0,"24"0"16,-1 0-16,50 0 31,23 0-31,-24-24 16,24 24-16,1-25 0,-1 25 15</inkml:trace>
  <inkml:trace contextRef="#ctx0" brushRef="#br0" timeOffset="-38730">11853 363 0,'0'-25'16,"-24"1"15,0 24-15,0 0-1,-1 0-15,1 0 16,0 24-16,0 1 15,0-25-15,0 24 0,-1 24 16,1-24-16,24 1 0,-24-1 16,24 24-16,-24-24 15,24 1-15,0-1 0,24 0 16,0 0-16,-24 0 0,24 1 16,25-25-16,-25 0 15,0 24-15,0-24 0,25 0 16,-25-24-16,0 24 15,0-25-15,0 1 0,1 0 16,-1 0-16,-24 0 0,24-25 16,-24 1-16,0-1 15,0 25-15,0-24 0,-24 24 16,0-1-16,-1 1 0,-23 24 16,24 0-16,-25 0 15,1 0-15</inkml:trace>
  <inkml:trace contextRef="#ctx0" brushRef="#br0" timeOffset="-42116">8200 314 0,'0'-24'16,"0"0"15,-24 24-31,0 24 16,0 0 0,0 0-16,24 1 0,-24 23 15,-1-24-15,25 25 16,-24-1-16,24 0 0,0-23 15,0 23-15,0-24 0,24 0 16,1 1-16,-1-1 16,0-24-16,0 0 0,0 0 15,0 0-15,1-24 0,-1 24 16,-24-25-16,24 1 16,0 0-16,-24-24 0,0 23 15,0-23-15,0 24 16,0-25-16,-24 25 0,0 0 15,0-24-15,-1 23 16,1 25-16,0-24 0,0 0 16,0 24-16,48 0 31,-24 24-31,24-24 16,0 0-16</inkml:trace>
  <inkml:trace contextRef="#ctx0" brushRef="#br0" timeOffset="-41516">8467 314 0,'0'24'47,"0"1"-32,0-1 1,0 0-16,24 24 16,-24-23-16,0-1 15,0 0-15,24 24 0,-24-23 16,24-1-16,-24 0 0,24 0 16,-24 0-1,25-24-15,-1-24 16,0 0-1,-24 0-15,24 0 16,-24-1-16,24 1 16,-24 0-16,0 0 0,24 0 15,-24-1-15,0 1 16,25 48 15,-25 1-31,0-1 16,0 0-16,24 0 15,-24 0-15,24-24 0,-24 25 16,24-1-16,0-24 16,-24 24-16,25-24 15,-25-24-15,24 24 16,-24-24-16,24-1 16,-24 1-16,24 0 0,-24 0 15,0-25-15,0 25 16,0 0-16,0-24 0,0 23 15,-24 1-15,0 24 16,0 0 0,24 24-1,0 1-15,0-1 16</inkml:trace>
  <inkml:trace contextRef="#ctx0" brushRef="#br0" timeOffset="-41119">9120 363 0,'0'-25'0,"0"1"15,0 48 32,0 1-47,0-1 16,0 24-16,0-24 0,0 1 15,0 23-15,0-24 16,0 0-16,0 1 0,0-1 16,0 0-16,24-48 31,-24 0-31,24-1 16,-24 1-16,24 0 15,-24-24-15,24 23 0,1 1 16,-25-24-16,24 24 0,-24-1 15,24 25 1,-24 25-16,0-1 16,0 0-16,24 0 15,-24 25-15,24-25 0,-24 24 16,0-24-16,25 1 0,-25-1 16,24 0-16</inkml:trace>
  <inkml:trace contextRef="#ctx0" brushRef="#br0" timeOffset="-40752">9507 508 0,'24'0'15,"0"0"63,0-24-62,1 24-16,-25-25 16,24 25-16,-24-24 15,24 0-15,-24 0 0,0 0 16,0-1 0,-24 25-16,0-24 15,-1 48 1,1-24-16,24 25 0,-24-1 15,0 0-15,0 24 16,-1-23-16,25 23 0,0-24 16,0 25-16,0-25 0,25 0 15,-1 0-15,24-24 16,-24 24-16,49-24 0,-25-24 16</inkml:trace>
  <inkml:trace contextRef="#ctx0" brushRef="#br0" timeOffset="-48602">2879 967 0,'0'-24'16,"0"0"-1,24 0-15,-24 0 16,0-1 0,-24 25-16,-1-24 15,1 24-15,0 0 16,-24 0-16,23 24 0,-23-24 15,0 25-15,-1-1 16,25 0-16,-24 0 0,24 0 16,-1 1-16,25-1 0,0 0 15,0 0 1,25 0-16,23-24 0,0 25 16,1-1-16,-1-24 15,25 24-15,-25 0 0,25-24 16,-25 0-16,0 24 0,-23-24 15,-1 25-15,-24-1 16,-49 0 0,25 0-16,-24 0 15,-25 0-15,25-24 0,-25 25 16,25-25-16,-1 24 0,1-24 16,24 0-16,0 0 15,24-24-15</inkml:trace>
  <inkml:trace contextRef="#ctx0" brushRef="#br0" timeOffset="-54070">7112 1088 0,'24'0'16,"-24"-24"-1,0 0 16,-24 0 1,0 24-17,0 0 1,-1 0-16,1 0 16,-24 24-16,24-24 15,-1 24-15,1-24 16,-24 24-16,24 1 0,-1-25 15,1 24-15,24 0 16,-24-24-16,0 24 0,24 0 16,-24-24-16,24 25 0,-25-1 15,25 0 1,-24 0-16,24 0 0,0 0 16,0 1-16,0-1 15,0 0-15,0 0 0,0 0 16,0 1-16,0-1 15,24 0-15,-24 0 0,25 0 16,-1 1-16,0-1 16,0-24-16,25 24 15,-25-24-15,24 0 0,-24 0 16,25 0-16,-1 0 0,1 0 16,-1-24-16,-24 24 15,24-24-15,1-1 0,-1 25 16,-24-24-16,25 0 15,-25 24-15,0-24 0,0 0 16,1-1-16,-25 1 16,24 0-16,-24 0 15,0 0-15,0-1 0,0 1 16,0 0-16,-24 0 16,24 0-16,0 0 0,-25 24 15,25-25-15,-24 1 0,24 0 16,-24 0-16,24 0 15,-24-1-15,24 1 0,-24 24 16,24-24-16,-25 24 16,25-24-16,-24 24 0,0 0 15,0 0-15,0 0 16,-1 0 0,25 24-16,-24-24 0,0 24 15,0-24-15,24 24 0,-24 1 16,0-1-1</inkml:trace>
  <inkml:trace contextRef="#ctx0" brushRef="#br0" timeOffset="-52911">7015 1524 0,'-24'0'16,"24"24"15,-24-24-15,24 24-16,0 0 15,-24 1-15,24-1 16,0 0-16,-25 0 0,1 25 15,24-25-15,-24 0 16,24 24-16,-24-24 0,0 25 16,24-1-16,-25-24 15,1 25-15,24-25 0,-24 24 16,0-23-16,24-1 0,-24 0 16,24 0-16,0 0 15,-25 1-15,25-1 0,0 0 16,-24-24-1,24 24-15,0 0 16,-24 0 0,48-24 31,0 0-32,1-24 1,-1 24-1,0 0-15,0-24 16,25 24-16,-25 0 16,24 0-16,-24-24 0,25 24 15,-25 0-15,24 0 0,1 0 16,-25 0-16,24 0 16,1 0-16,-1 0 0,0 0 15,1 0-15,-25 0 16,24 0-16,1 0 0,-1 0 15,-24 0-15,1 24 0,23-24 16,-24 0 0,0 0-16,0 0 15,-24-24 1,0 0 0,0 0-1,0-1-15,0 1 16,0 0-16,-24 0 0,24 0 15,0-1-15,0 1 16,-24 0-16,24 0 16,0 0-16,-24-1 0,24 1 15,-24-24-15,24 24 16,-24-1-16,-1 1 0,25-24 16,-24 24-16,24 0 0,0-1 15,-24 1-15,24 0 16,-24 0-16,0 0 15,-1-1 1,25 1-16,-24 24 0,24-24 16,-24 24-16,0-24 15,24 48 110</inkml:trace>
  <inkml:trace contextRef="#ctx0" brushRef="#br0" timeOffset="-48194">3290 1113 0,'0'-25'16,"0"1"-1,-24 24 1,24 24 0,0 1-1,0-1 1,0 0-16,24 0 16,-24 0-16,24-24 0,0 25 15,-24-1-15,24-24 0,1 24 16,-1-24-16,0 0 15,0 0-15,0-24 0,1 24 16,-1-24-16,0 24 16,-24-25-16,0 1 0,0 0 15,0 0-15,0 0 0,0-1 16,-24 1-16,0 0 16,-1 0-16,1 24 15,0 0 1,24 24-16,24-24 15</inkml:trace>
  <inkml:trace contextRef="#ctx0" brushRef="#br0" timeOffset="-47735">3798 895 0,'-24'-24'16,"-1"-1"-16,1 1 15,24 48 17,0 1-32,24-1 15,-24 24-15,25-24 16,-25 25-16,24-1 0,-24 1 16,24 23-16,0-23 15,-24-1-15,24 0 0,-24 1 16,25-1-16,-25-24 0,0 0 15,24 1-15,-24-1 16,0-48 0,-24-1-1,24 1-15,-25 0 0,25-24 16,-24-1-16,0 1 0,24 0 16,0-1-16,0 1 15,0 24-15,0-1 0,0 1 16,24 0-16,0 24 15,1-24-15,-1 24 0,0 0 16,0 0-16,0 24 0,1-24 16,-1 0-16,-24 24 15,0 0-15,0 1 16,-24-1-16,-1-24 16,-23 24-16,24 0 0,0-24 15</inkml:trace>
  <inkml:trace contextRef="#ctx0" brushRef="#br0" timeOffset="-47329">4282 992 0,'-25'0'31,"1"0"-16,48 0 17,1 0-17,-1 0 1,-24-25-16,24 25 16,0-24-16,0 0 15,-24 0 1,-24 0-1,0 24 1,0 0-16,0 0 16,-1 24-16,1-24 0,0 24 15,0 0 1,24 0-16,24 1 16,-24-1-1,24-24-15,0 24 0,1 0 16,-1-24-16,0 0 15</inkml:trace>
  <inkml:trace contextRef="#ctx0" brushRef="#br0" timeOffset="-47000">4620 871 0,'0'-25'15,"0"1"-15,-24 24 16,24 24 15,24-24-31,-24 25 16,24-25-16,-24 24 15,25 0-15,-25 0 0,24-24 16,-24 24-16,24-24 0,-24 25 16,-24-1-1,0-24-15,-1-24 16,1 24-1,24-25-15,-24 1 0,24 0 16,0 0-16,0 0 0,24-25 16,0 25-16,1 0 15,23 0-15,-24 24 0,0 0 16,25 0-16,-25 0 16</inkml:trace>
  <inkml:trace contextRef="#ctx0" brushRef="#br0" timeOffset="-46315">5007 435 0,'0'24'47,"0"1"-47,0-1 16,0 0-16,-24 24 0,24 1 16,0-1-16,0-24 15,0 25-15,24-1 0,-24 0 16,25-23-16,-25-1 15,24 0-15,0 0 0,0-24 16</inkml:trace>
  <inkml:trace contextRef="#ctx0" brushRef="#br0" timeOffset="-45882">5322 726 0,'24'-25'16,"-24"1"-16,0 0 15,-24 24-15,0 0 32,24 24-17,0 0-15,0 1 16,0-1 0,0 0-16,0 0 0,0 0 15,0 0 1,0 1-16,-25-50 47,25 1-47,0 0 15,0 0-15,0-24 0,0 23 16,0-23-16,25 24 16,-25-25-16,0 25 0,24-24 15,-24 24-15,24 24 16,0 0-16,0 0 15,1 24 1,-1 24-16,0-24 0,0 1 16,0 23-16,1-24 0,-1 25 15,-24-25-15,24 0 16,0 0-16</inkml:trace>
  <inkml:trace contextRef="#ctx0" brushRef="#br0" timeOffset="-45733">5394 798 0,'-24'0'16,"48"-24"31,1 24-47,-1-24 15,0 24-15</inkml:trace>
  <inkml:trace contextRef="#ctx0" brushRef="#br0" timeOffset="-45289">5927 605 0,'-25'0'47,"1"0"-47,0 0 16,0 0-1,0 0 1,-1 24 0,25 0-16,-24 0 15,0 0-15,24 1 16,0-1-16,0 0 16,0 0-16,24-24 15,0 0 1,1 0-1,-1-24-15,-24 0 0,24 0 16,0-1-16,-24 1 0,24-24 16,-24 24-16,0-25 15,0 1-15,0-1 0,0 25 16,0 0-16,0 0 16,0 0-16,0 48 15,0 0 1,0 0-16,0 25 0,0-25 15,0 24-15,25 1 0,-25-25 16,0 24-16,24-24 16,0 1-16,-24-1 0</inkml:trace>
  <inkml:trace contextRef="#ctx0" brushRef="#br0" timeOffset="-44533">6120 629 0,'-24'-24'16,"0"24"-16,0 0 16,24-25 15,0 50-15,0-1-1,24-24-15,-24 24 16,0 0-16,24 0 15,-24 1-15,0-1 16,0-48 15,0-1-15,0 1 0,0 0-16,0 0 15,0 0-15,24-1 0,-24 1 16,0 0-16,24 24 0,0 0 31,-24 24-31,0 0 16,25 1-16,-25-1 15,0 0-15,24-24 16,-24 24-16,24-24 31,-24-24-15,0 0-1,24 24-15,-24-24 0,0-1 16,24 25-16,-24-24 16,25 48-1,-25 1 17,24-25-32,-24 24 0,24-24 15,0 0 16,-24-24-31,24 24 16,-24-25-16,25 1 16,-25 0-16,0 0 15,24 0 1,-24-1-16,24 50 31,-24-1-15,0 0-16,24 0 15,-24 0-15,24 1 0,1-1 16,-1-24 0</inkml:trace>
  <inkml:trace contextRef="#ctx0" brushRef="#br0" timeOffset="-44420">6580 459 0,'0'-24'0,"-24"0"16,24 0-16,0 0 15,-25 24 17</inkml:trace>
  <inkml:trace contextRef="#ctx0" brushRef="#br0" timeOffset="-44000">6749 411 0,'0'24'0,"-24"-24"0,0 0 16,48 0 31,0 0-32,0 24 1,-24 1-16,0-1 15,24 0-15,-24 0 16,0 0-16,0 1 0,0-1 16,0-48 31,0-1-47,0 1 15,0 0-15,25-24 0,-25 23 16,24 1-16,-24 0 15,24 0-15,0 24 16,0 24 0,1 0-1,-25 25-15,24-25 0,0 0 16,-24 0-16,24 0 16</inkml:trace>
  <inkml:trace contextRef="#ctx0" brushRef="#br0" timeOffset="-43794">7136 338 0,'0'-24'0,"0"0"0,0 0 16,0 0-16,24 48 31,0-24-15,1 24-16,-1 24 0,0-23 15,0 23-15,0 0 0,1-23 16,-1 23-16,-24 25 16,-24-49-16</inkml:trace>
  <inkml:trace contextRef="#ctx0" brushRef="#br0" timeOffset="-43044">7741 508 0,'-24'0'0,"48"24"63,-24 0-48,0 0-15,0 1 16,0-1-16,0 0 0,-24 0 16,24 25-16</inkml:trace>
  <inkml:trace contextRef="#ctx0" brushRef="#br0" timeOffset="-36593">7160 2370 0,'0'-24'47,"-24"48"16,24 1-48,-24-1-15,24 0 16,0 0-16,0 0 16,0 1-16,0-1 0,0 0 15,-24 0-15,24 0 0,0 1 16,-24 23-16,24-24 15,0 25-15,-25-25 0,25 24 16,-24 0-16,24-23 16,0 23-16,0 0 0,0-23 15,0 23-15,0 0 16,0-23-16,0 23 0,0 0 16,0 1-16,0-1 0,0 0 15,0 1-15,0-1 16,0-24-16,0 25 0,0-1 15,0-24-15,0 25 16,0-25-16,24 0 0,-24 0 16,0 25-16,0-25 0,0 0 15,0 0-15,0 0 16,0 25-16,0-25 0,0 0 16,-24 25-16,24-25 0,0 0 15,0 0-15,-24 0 16,24 1-16,0-1 0,0 0 15,0 0-15,0 0 16,0 1-16,0-1 0,0 0 16,0 24-16,0-24 0,0 1 15,0-1-15,0 0 16,0 0-16,0 0 0,0 1 16,0-1-16,0 24 15,0-24-15,0 1 16,0-1-16,0 0 0,0 0 15,0 0 1,24-24-16,-24 25 0,0-1 31,0 0-15,0 0 15,0 0-15,0 0-1,0 1-15,0-1 16,24-24-16,-24 24 0,0 0 16,0 0-1,25-24 17,-25 25-32,24-25 93,0 0-46</inkml:trace>
  <inkml:trace contextRef="#ctx0" brushRef="#br0" timeOffset="-33461">7136 5007 0,'24'0'110,"0"0"-95,25 0 1,-25 0-16,0-24 16,25 24-16,-1 0 0,0 0 15,1-24-15,-1 24 16,1 0-16,23 0 0,-24 0 16,25 0-16,0 0 15,-1 0-15,-23 0 0,23 0 16,1-24-16,-25 24 0,25 0 15,-25 0-15,0 0 16,1 0-16,-1 0 0,-24 0 16,25-25-16,-25 25 15,24 0-15,-23 0 0,-1 0 16,0 0-16,0 0 0,0 0 16,0 0-16,1 0 15,-1 0-15,0 0 16,0 0-1,0 0 1,1 0 15,-1 0-31,0 0 32,-48 0 14,24 25 1,0-50 78,0 50 47,24-25 31,-24 24 32,0 0 15,0 0-235,0 0 1,0 1-16,24-25 16,-24 24-16,0 0 15,0 0-15,0 0 16,0 1-16,0-1 0,24 24 15,-24-24-15,0 25 16,0-25-16,25 24 0,-25 1 16,0-25-16,24 24 0,-24 1 15,0-25-15,0 24 16,0-24-16,0 1 0,0 23 16,0-24-16,0 0 15,0 25-15,0-25 0,0 0 16,0 24-16,0-23 0,0-1 15,0 24-15,0-24 16,0 25-16,0-1 0,0 1 16,0-1-16,0 0 15,0 1-15,0-1 0,24 25 16,-24-25-16,0 25 0,24-1 16,0 1-16,-24-1 15,25-23-15,-1 23 0,0 1 16,0-1-16,0-23 15,0 23-15,1-23 0,-1 23 16,0-23-16,-24 23 0,24-23 16,0-1-16,-24 25 15,25-25-15,-25 0 0,24 1 16,0-1-16,-24 1 16,24-1-16,-24 0 0,0 1 15,24 23-15,-24-23 0,0-1 16,0 0-16,25 25 15,-25-25-15,0 25 0,0-25 16,0 25-16,24-25 16,-24 25-16,0-25 0,0 1 15,0-1-15,0 0 0,24 1 16,-24-1-16,0-24 16,0 25-16,0-25 0,0 0 15,0 0-15,0 0 16,0 1-16,-24-1 0,24 0 15,0 0-15,0 0 0,0 1 16,-24-1 0,24 0-16,0 0 15,0 0-15,-25 1 16,25-1-16,0 0 16,0 0-1,0 0 1,0 0-16,0 1 15,0-1-15,0 0 16,0 0-16,0 0 0,0 1 16,0-1-16,0 0 15,0 0-15,0 0 16,0 1-16,0-1 0,0 0 16,25 0-16,-25 0 0,0 1 15,0-1-15,24 0 16,-24 0-16,0 0 0,0 0 15,0 1-15,0-1 16,0 0-16,0 0 16,0 0-1,0 1-15,0-1 16,0 0-16,24-24 16,-24 24-16,0 0 15,0 1-15,0-1 16,0 0-16,0 0 15,0 0 1,0 1 0,0-1-1,0 0 1,0 0 0,24 0-1,-24 0-15,0 1 16,0-1-1,0 0-15,0 0 16,0 0-16,0 1 16,0-1-1,0 0-15,0 0 16,0 0 0,0 1 15,0-1-16,0 0 1,24 0 0,-24 0-1,0 1-15,0-1 32,0 0-17,0 0 1,0 0-16,0 0 15,0 1 1</inkml:trace>
  <inkml:trace contextRef="#ctx0" brushRef="#br0" timeOffset="-33048">9362 10861 0,'24'0'62,"-24"25"-46,24-25-16,0 24 15,0 0 1,1-24-16,-1 24 16,0 0-16,0 0 15,0-24-15,1 0 0,-25 25 16,24-25-16,-24 24 15,24-24-15,-24 24 16</inkml:trace>
  <inkml:trace contextRef="#ctx0" brushRef="#br0" timeOffset="-32604">9942 10789 0,'24'0'31,"-48"24"0,0 0-15,0 0 0,0 1-16,-1-1 15,1 0-15,0 0 16,0 0-16,0 0 0,-25 1 16,25-1-16,0 0 0,0-24 15,24 24-15,-24-24 16,24 24-16,-25-24 15,25 25 1,0-50 62</inkml:trace>
  <inkml:trace contextRef="#ctx0" brushRef="#br0" timeOffset="-30338">9991 6725 0,'0'-24'0,"-25"24"32,1 24-32,0 0 15,0-24-15,0 24 16,-25 0-16,25 1 16,0 23-16,0-24 0,-1 0 15,25 25-15,-24-25 16,24 24-16,0 1 0,0-25 15,0 24-15,24 1 16,-24-25-16,25 0 0,-25 24 16,24-23-16,0-1 0,0 0 15,0 0 1,1-24-16,-1 0 0,0-24 16,0 24-16,-24-24 15,24 0-15,1-1 0,-25 1 16,24 0-16,-24 0 0,0 0 15,-24-1-15,24 1 16,-25 0-16,1 0 0,0 0 16,48 24 31,0 0-47,1 24 15,-1-24-15,0 0 16,0 0-16,0 0 15,1 0-15,-1 24 16,0-24 0,-24 24-16,0 0 15,0 1 1,0-1-16,0 0 0,0 0 16,-24 0-16,24 1 15,0-1-15,0 0 16,-24-24-16</inkml:trace>
  <inkml:trace contextRef="#ctx0" brushRef="#br0" timeOffset="-29931">10547 6822 0,'-24'0'0,"24"-25"16,-24 25-16,24-24 16,0 0-1,-25 24-15,1-24 16,0 24 0,0 0-16,0 0 15,-1 0-15,1 0 16,0 0-16,0 24 0,24 0 15,-24 0-15,24 1 16,0-1-16,0 0 16,0 24-16,0-24 0,24 25 15,-24-25-15,0 24 16,24-23-16,-24 23 0,24-24 16,0 25-16,1-25 0,-1 0 15,-24 0-15,24 0 16,0-24-16,0 25 0,1-25 15,-1 0-15,0 0 16,0 0-16</inkml:trace>
  <inkml:trace contextRef="#ctx0" brushRef="#br0" timeOffset="-29721">10474 7088 0,'-48'0'0,"24"-25"0,0 25 15,-1 0-15,1 0 16,48 0 15,1 0-15,23-24-16,-24 24 0,25 0 16,-1 0-16,0-24 15,25 24-15,-25-24 0,25 24 16</inkml:trace>
  <inkml:trace contextRef="#ctx0" brushRef="#br0" timeOffset="-29378">10861 6822 0,'0'-25'0,"-24"25"16,48 0 15,1 0-16,-1 0-15,0 0 0,0 0 16,0 0-16,25-24 0,-25 24 16,24 0-16,-23 0 15,-1 0-15,0 0 0,0 0 16,-24-24-16,-24 24 16,0 0-16,-25 0 15,25 0-15,0 0 16,0 0-16,0 0 15,-1 24-15,25 0 16,-24 1-16,24 23 0,0 0 16,24 1-16,-24-1 15,25 25-15,-25-1 0,0 1 16,0-25-16,0 25 16</inkml:trace>
  <inkml:trace contextRef="#ctx0" brushRef="#br0" timeOffset="-26452">8563 11176 0,'25'0'16,"-25"-24"15,0-1 0,24 25-31,-24-24 31,24 0-15,-24 0 0,0 0-16,0-1 15,0 1-15,0 0 16,0 0-16,24-24 16,-24-1-16,0 1 0,24-1 0,-24-23 15,24-1-15,-24-24 16,0 1-16,0-1 0,25 0 15,-25-24-15,0 24 16,0 1-16,-25-1 0,25 0 16,-24 25-16,24-1 0,-24 0 15,24 1-15,-24-1 16,24 25-16,-24-25 0,24 25 16,0-25-16,0 1 15,0-1-15,0 1 0,0-1 16,0 1-16,0-1 15,0 0-15,0 25 0,0 0 16,0-1-16,0 1 0,0 24 16,0 0-16,-24-25 15,24 25-15,0 0 0,-25-25 16,25 25-16,0-24 0,-24 24 16,24-25-16,-24 25 15,24-24-15,0 23 0,-24-23 16,24 24-16,-24-24 15,24 23-15,0 1 0,-25-24 16,25 24-16,0-1 0,0 1 16,-24-24-16,24 24 15,0-1-15,0-23 0,0 24 16,0 0-16,0-25 16,0 25-16,0-24 0,0-1 15,0 25-15,0-24 0,0 24 16,24-25-16,-24 25 15,0-24-15,0 23 0,0 1 16,0-24-16,0 24 16,0-25-16,-24 25 0,24-24 15,0 24-15,0-25 0,0 1 16,-24 24-16,24-25 16,0 1-16,0 24 0,-24-25 15,24 25-15,0-24 0,0 23 16,-24 1-16,24 0 15,0 0-15,0 0 0,0 0 16,0-1-16,0 1 16,0 0-16,0 0 0,0 0 15,0-1-15,24 1 16,-24 0-16,0 0 16,0 0-16,0-1 0,24 1 15,-24 0-15,0 0 16,0 0-16,0-1 15,0 1 1,0 0-16,0 0 16,0 0 15,0 0 0,-24 24 0,24 24-15,-24-24 15,-1 0-15,1 0-16,-24 0 16,24 24-16,-25-24 15,1 0-15,0 0 0,-1 0 16,-23 24-16,-1-24 0,0 0 15,1 0-15,-1 24 16,-23-24-16,23 0 0,0 0 16,-23 0-16,23 0 15,0 0-15,1 0 0,-1 0 16,1 0-16,-1 0 0,1 24 16,-1-24-16,0 0 15,25 0-15,-24 0 0,23 0 16,-23 0-16,23 0 15,1 0-15,-1 0 0,1-24 16,0 24-16,-1 0 0,1 0 16,0 0-16,23 0 15,-23 0-15,24 0 0,0 0 16,-1 0-16,1 0 16,0 0-16,0 0 15,24-24 48,0 0-48,0 0 1,0 0 0,0-1-16,0 1 15,0 0-15,0-24 0,24 23 16,-24-23-16,0 0 15,24-1-15,-24 1 0,0-1 16,24-23-16,-24 24 16,0-25-16,0 25 0,25-25 15,-25 25-15,0-1 16,0 1-16,0-1 0,0 1 16,0-24-16,0 23 0,-25 1 15,25-1-15,0 1 16,0 0-16,0-1 0,-24 1 15,24-25-15,0 25 16,0 0-16,0 23 0,0-23 16,0 24-16,0-25 0,0 25 15,0 0-15,0-24 16,0 23-16,0 1 0,0-24 16,0 24-16,0-25 15,0 25-15,24-24 0,-24-1 16,0 25-16,0-24 0,0-1 15,25 25-15,-25-24 16,0-1-16,0 25 0,0 0 16,0 0-16,0 0 15,0-1-15,0 1 0,0 0 16,0 0-16,24 0 0,-24 0 16,0-1-16,0 1 15,0 0-15,24 0 16,-24 0-16,24-1 0,-24 1 15,24 0 1,-24 0-16,0 0 16,0-1-1,0 1-15,0 0 16,25 0 0,-25 0-1,0-1 1,0 1-1,24 0 17,-24 0-1</inkml:trace>
  <inkml:trace contextRef="#ctx0" brushRef="#br0" timeOffset="-25744">5733 3169 0,'0'-24'16,"0"-1"-1,24 1-15,0 0 16,1 0-16,-1 0 16,-24-1-16,24 1 0,0 24 15,0-24-15,1 0 16,-1 0-16,0-1 0,0 1 15,0 0-15,1 0 16,-1-24-16,0 23 0,-24 1 16,24 24-16,-24-24 0,24 0 15,-24 48 32,0 0-31,0 0-16,0 1 15,24-1-15,-24 0 16,0 0-16,25 0 16,-25 0-1,0 25-15,24-25 0,-24 0 16,24 0-16,-24 25 0,24-25 16,-24 0-16,0 25 15,24-25-15,-24 24 0,0-24 16,0 1-16,0-1 0,0 0 15,0 0 1,0 0-16,25-24 47,-25-24-31</inkml:trace>
  <inkml:trace contextRef="#ctx0" brushRef="#br0" timeOffset="-13191">4112 2661 0,'0'24'109,"0"0"-93,0 0-16,0 1 15,0-1-15,0 0 16,0 24-16,0-24 0,0 25 15,0-25-15,0 24 0,0-23 16,0-1-16,0 24 16,0-24-16,0 25 0,0-25 15,0 24-15,0 1 0,0-1 16,0 0-16,0 1 16,0-1-16,0 25 0,0-1 15,0-23-15,0 23 0,0-23 16,0 23-16,0-23 15,0-1-15,0 0 0,0 1 16,0-1-16,24 1 16,-24-1-16,0 0 0,0-23 15,0 23-15,0 0 16,0-24-16,0 25 0,0-1 16,-24-24-16,24 25 0,0-25 15,0 24-15,0-23 16,0-1-16,0 0 0,0 24 15,0-23-15,0-1 0,0 24 16,0-24-16,0 0 16,0 25-16,0-25 0,0 24 15,0 1-15,0-1 16,0-24-16,0 25 0,0-25 16,24 24-16,-24-23 0,0-1 15,0 0-15,0 0 16,0 0-16,0 0 0,0 1 15,25-1 1,-25 0-16,0 0 16,0 0-16,0 1 15,0-1-15,0 0 16,0 0-16,0 0 16,0 1-1,0-1 1,0-48-1,0-1 1</inkml:trace>
  <inkml:trace contextRef="#ctx0" brushRef="#br0" timeOffset="-12354">2540 6604 0,'0'-24'0,"0"-1"16,0 1 0,24 24-1,-24 24 16,24 1-31,-24-1 0,0 24 16,0-24-16,24 25 16,-24-1-16,0 1 0,25-25 15,-25 24-15,24-24 0,-24 25 16,0-25-16,24 0 16,-24 0-16,0-48 31,0 0-31,-24 0 15,0-1-15,-1-23 0,1 24 16,0-49-16,0 25 16,0 0-16,0-25 0,-1 25 15,25-1-15,-24 1 16,24-1-16,0 25 0,24-24 16,-24 24-16,49 24 0,-25-24 15,24 24-15,1 0 16,-25 0-16,24 0 0,1 0 15,-1 24-15,-24-24 0,0 24 16,1 0-16,-25 0 16,0 0-16,-25 25 15,-23-25-15,24 24 16,-25 1-16,1-25 0,0 24 16,-1-23-16,25 23 0,0-48 15,0 24-15</inkml:trace>
  <inkml:trace contextRef="#ctx0" brushRef="#br0" timeOffset="-11910">3266 6507 0,'0'-24'0,"0"0"16,0-1-1,-25 25 1,25 25-16,-24-1 16,0 24-1,0-24-15,24 1 0,-24 23 16,24 0-16,0-23 15,0 23-15,0 0 0,0-23 16,24-1-16,0 0 0,0-24 16,25 0-16,-1 0 15,-24 0-15,25-24 0,-1 0 16,-24-25-16,25 25 16,-25-24-16,-24-1 0,0 25 15,0-24-15,0 23 0,-24-23 16,-1 24-16,1 24 15,-24-24-15,-1 24 0,25 0 16,-24 24-16,24 0 0,-1 0 16,1-24-16,0 24 15</inkml:trace>
  <inkml:trace contextRef="#ctx0" brushRef="#br0" timeOffset="-11478">3991 6314 0,'0'-25'16,"25"25"-16,-25-24 0,0 0 0,-25 24 15,1 0 1,0 0-16,0 0 0,-25 24 15,25-24-15,-24 24 16,24 1-16,-1-25 0,-23 24 16,48 0-16,-24-24 0,0 24 15,24 0 1,24-24-16,0 24 0,0-24 16,0 25-16,1-25 0,23 0 15,-24 24-15,25-24 16,-1 0-16,-24 24 0,0-24 15,25 0-15,-49 24 16,24-24-16,-24 24 0,0 1 16,-24-1-1,0 0-15,-1 0 0,1-24 16,-24 24-16,-1 1 0,25-1 16,-24-24-16,24 0 15,-1 0-15,1 0 0</inkml:trace>
  <inkml:trace contextRef="#ctx0" brushRef="#br0" timeOffset="-11099">4161 6241 0,'-25'0'16,"50"0"15,-1-24-31,0 24 0,24-24 16,1 24-16,23-25 15,-23 1-15,23 0 0,-23 24 16,-1-24-16,0 24 16,-48-24-16,-24 24 15,0 0-15,-24 0 16,24 0-16,-25 24 15,1-24-15,-1 0 0,25 0 16,0 0-16,0 0 0,24 24 31,0 0-31,24 25 16,0-25-16,-24 24 16,24 1-16,1-1 0,-1 24 15,-24-23-15,24 23 16</inkml:trace>
  <inkml:trace contextRef="#ctx0" brushRef="#br0" timeOffset="-9599">3943 7402 0,'-24'0'16,"24"24"15,0 0 1,24 1-17,-24-1-15,0 0 0,0 24 16,0-23-16,0 47 15,0-23-15,24 23 0,-24 1 16,0-1-16,24 1 16,-24-1-16,0 25 0,25-24 15,-25-1-15,0 1 0,24-1 16,-24-23-16,0 23 16,0-23-16,0-1 0,0 1 15,24-25-15,-24 24 16,0 1-16,0-25 0,0 24 15,0-24-15,0 0 0,0 1 16,0-1 0,0-48 15,24 24-31,-24-25 16,24 25 15,0 0-31,1 0 0,23-24 15,0 24-15,1 0 0,23-24 16,25 24-16,0 0 16,24 0-16,0-24 0,24 24 15,0 0-15,24-24 16,-23 24-16,23 0 0,0 0 16,1 0-16,-1 0 0,0 0 15,1 0-15,-25 24 16,0-24-16,0 0 0,-24 0 15,-24 0-15,24 0 16,-49 0-16,25 0 0,-24 0 16,-25 0-16,25 0 0,-25-24 15,0 24-15,1 0 16,-25 0-16,24 0 0,-24 0 16,-48 0 15,0 0-16,0 0-15,0 0 16,24 24 0,0 0-1,0 0 1,0 0-16,0 1 16,0-1-16,0 24 15,0-24-15,0 25 0,0-1 16,24 1-16,-24-1 15,0 0-15,0 1 0,24-1 16,-24 0-16,0 25 0,0-25 16,24 1-16,-24 23 15,0-23-15,24 23 0,-24-23 16,0 23-16,0 1 16,25-1-16,-25-23 0,0 23 15,0-23-15,0-1 0,0 1 16,0-1-16,0 0 15,0-24-15,24 1 0,-24 23 16,0-24 0,0 0-16,0 1 0,24-1 15,-24 0 1,0 0 0,-24-24-1</inkml:trace>
  <inkml:trace contextRef="#ctx0" brushRef="#br0" timeOffset="-9359">7668 10547 0,'-24'0'0,"48"24"63,0 0-48,-24 0-15,25 1 16,-1-25-16,0 24 0,0 0 16,0-24-16,1 0 15</inkml:trace>
  <inkml:trace contextRef="#ctx0" brushRef="#br0" timeOffset="-9137">8104 10498 0,'24'-24'0,"0"0"16,-48 24 15,0 24-15,0-24-16,-1 24 0,1 1 15,0-1-15,0 24 16,-25-24-16,25 1 0,0-1 16,0 24-16,0-24 15,-1 1-15,1-25 0,0 24 16</inkml:trace>
  <inkml:trace contextRef="#ctx0" brushRef="#br0" timeOffset="-5475">7983 2685 0,'-24'0'15,"24"-24"1,0 48 15,0 0-15,24-24-16,-24 24 15,0 1-15,0-1 0,0 24 16,0-24-16,0 0 16,0 1-16,0 23 0,0-24 15,24 0-15</inkml:trace>
  <inkml:trace contextRef="#ctx0" brushRef="#br0" timeOffset="-5032">8007 2637 0,'0'-25'15,"-24"1"-15,0 0 16,-1 24-16,1 0 0,0 0 15,0 0-15,-25 0 0,25 24 16,-24 0-16,24-24 16,-1 25-16,1 23 0,0-24 15,24 0-15,0 25 16,-24-1-16,24 0 0,24 1 16,0-1-16,-24 1 0,24-1 15,25-24-15,-25 25 16,24-1-16,1-24 0,23 0 15,-23 1-15,23-25 16,-23 0-16,23 0 0,-23-25 16,23 25-16,-23-48 0,-1 24 15,-24-25-15,0 1 16,1 0-16,-25-1 0,0 1 16,0-25-16,-25 25 15,-23-25-15,24 25 0,-49 0 16,25-1-16,-1 25 0,-23-24 15,24 48-15,-25-25 16,25 1-16,23 24 0,-23 0 16,24 0-16,0 24 0</inkml:trace>
  <inkml:trace contextRef="#ctx0" brushRef="#br0" timeOffset="-4318">4040 2274 0,'0'-24'0,"0"-1"16,-24 1 0,24 0-1,24 0 17,0 24-32,0 0 15,-24 24-15,0 0 16,0 0-16,0 25 15,-24-25-15,0 0 16,0 24-16,24-23 0,-25-1 16,1 0-16,24 0 0,0 0 15,0 1 1,24-25-16,1 0 16,-1 0-16,24 0 0,-24-25 15,49 25-15,-25 0 16,1-24-16,-1 24 0,0-24 15,-23 24-15,-1 0 16</inkml:trace>
  <inkml:trace contextRef="#ctx0" brushRef="#br0" timeOffset="-3820">4282 1887 0,'-25'-25'0,"1"25"0,0-24 16,0 24-16,-25 0 0,1 24 16,24-24-16,-24 25 15,-1-1-15,1 0 0,-1 0 16,25 25-16,-24-1 15,-1 0-15,1 1 0,24 23 16,0-23-16,24 23 0,0 1 16,0-1-16,24 1 15,24-25-15,1 25 0,-1-49 16,25 25-16,-1-25 16,1 0-16,-1-24 0,1 0 15,-1 0-15,-23-24 0,23 0 16,-23-1-16,23 1 15,-23-24-15,-25-1 0,24-23 16,-24 23-16,-24-23 16,0-1-16,0-23 0,0 23 15,-24 0-15,-24 1 0,24 23 16,-25 1-16,-23 0 16,-1 23-16,1 25 0,-1 0 15,0 0-15,1 25 0,-1-1 16,1 0-16,23 0 15,1 0-15,24 1 0</inkml:trace>
  <inkml:trace contextRef="#ctx0" brushRef="#br0" timeOffset="8393">15941 2395 0,'0'24'47,"-24"-24"-31,24 24-1,-24 0-15,24 0 0,-24 1 16,24-1-16,-24 24 16,24 1-16,-25-1 0,25 0 15,0 1-15,0-25 0,-24 24 16,24 1-16,0-25 15,0 24-15,0-24 0,0 25 16,-24-25-16,24 24 0,0-23 16,0 23-16,0-24 15,-24 0-15,24 25 0,0-25 16,0 0-16,0 0 16,0 0-16,-24 1 15,24-50 32,-24 25-31,24-24-16,-25 24 0,25-24 15,-24 24-15,-24 0 0,24-24 16,-25 24-16,1 0 16,-25 0-16,1 0 0,-1 0 15,-24 0-15,25 0 16,-49 0-16,24 24 0,-24-24 15,24 0-15,-24 24 0,0-24 16,0 0-16,25 24 16,-25-24-16,24 25 0,24-25 15,-23 0-15,47 0 0,-23 24 16,23-24-16,25 0 16,0 0-16,0 0 0,0 0 15,24 24 95,0 0-110,0 0 15,0 1-15,0-1 0,0 24 16,0 1-16,0-1 0,0 0 15,0 25-15,0-25 16,0 25-16,0-1 0,24 1 16,-24 0-16,0 23 0,0-23 15,0 24-15,0-25 16,0 25-16,0 0 0,-24-25 16,24 25-16,0-24 15,0-1-15,0 1 0,0-1 16,0-23-16,0-1 0,0 1 15,0-25-15,0 24 16,24-24-16,-24 0 0,0 25 16,0-25-16,0 0 15,0 0-15,0 1 16,0-1-16</inkml:trace>
  <inkml:trace contextRef="#ctx0" brushRef="#br0" timeOffset="8669">13305 5322 0,'0'24'47,"24"0"-31,-24 0-16,24 0 15,-24 1-15,24-1 0,0 0 16,-24 0-16,25-24 16,-1 24-16,-24 1 0,24-25 15,0 24-15,0-24 16,1 0-16,23 0 15</inkml:trace>
  <inkml:trace contextRef="#ctx0" brushRef="#br0" timeOffset="8884">13909 5467 0,'25'0'0,"-1"0"16,-48 0 15,24 24-16,-25-24 1,25 24 0,-24-24-16,24 24 0,-24-24 15,24 25-15,-24-1 16,0 0-16,-1 0 0,1 0 16,24 1-16,-48-1 15</inkml:trace>
  <inkml:trace contextRef="#ctx0" brushRef="#br0" timeOffset="9502">13401 6047 0,'0'-24'15,"25"24"1,-50 0 0,1 0-1,0 0-15,0 0 0,0 24 16,-1 1-16,-23-25 16,24 24-16,-24 0 0,23 0 15,1 25-15,0-25 0,24 0 16,-24 24-16,24-23 15,0-1-15,24 0 0,0 0 16,0-24-16,1 24 16,-1-24-16,0 0 0,24 0 15,-24 0-15,1 0 0,23-24 16,-24 24-16,25-24 16,-25 0-16,0 0 0,0-1 15,0 1 1,-24 0-16,0 0 15,0 48 1,0 0 0,0 0-16,0 1 0,0-1 15,0 0-15,0 0 16,0 24-16,25-23 0,-25-1 16,24-24-16</inkml:trace>
  <inkml:trace contextRef="#ctx0" brushRef="#br0" timeOffset="9755">14006 6144 0,'0'-24'16,"0"0"-16,-24 24 16,0 0-16,0 0 0,-1 24 15,1-24-15,0 24 16,0-24-16,0 24 0,-1 1 15,1 23-15,24-24 16,0 0-16,0 1 0,24-1 16,-24 0-16,25 0 15,-1 0-15,0 0 0,0 1 16,0-1-16,1-24 0,-1 0 16,0 0-16</inkml:trace>
  <inkml:trace contextRef="#ctx0" brushRef="#br0" timeOffset="9935">13934 6241 0,'-25'0'0,"1"0"15,-24-24-15,24 24 0,-1 0 16,50 0 0,-1 0-1,24 0-15,1 0 16,-1 0-16,0 0 15,1 0-15,-1 0 0,1-24 16</inkml:trace>
  <inkml:trace contextRef="#ctx0" brushRef="#br0" timeOffset="10126">14272 6120 0,'-24'0'0,"24"-24"0,-24 24 15,0-24-15,48 24 31,0-25-31,0 25 0,0 0 16,1 0-16,23 0 16,-24 0-16,0 0 0,1 0 15,23 0-15,-24 0 16,0 0-16</inkml:trace>
  <inkml:trace contextRef="#ctx0" brushRef="#br0" timeOffset="10265">14514 5999 0,'-24'0'15,"0"0"-15,0 0 16,24 24-16,-25 0 16,25 1-16,0-1 0,0 24 15,-24-24-15,24 25 16,0 23-16,0-23 0,0-1 16,0 0-16,24 25 0,-24-25 15</inkml:trace>
  <inkml:trace contextRef="#ctx0" brushRef="#br0" timeOffset="11339">13571 6991 0,'0'-24'0,"0"-1"15,0 50 17,0 47-1,0-23-31,0-1 0,0 0 16,0 25-16,0 0 0,0-1 15,0 1-15,24-1 16,-24 1-16,24-1 0,-24 25 15,24-24-15,-24 23 0,0 1 16,25 0-16,-25 24 16,24-24-16,-24-1 0,0 1 15,24 0-15,-24 0 0,24-25 16,-24 25-16,24-24 16,-24-25-16,0 25 0,24-1 15,-24 1-15,0-25 16,0 25-16,-24-1 0,24-23 15,0 23-15,-24-23 0,24 23 16,-24-23-16,24-1 16,0 0-16,0 1 0,-24-1 15,24-24-15,0 25 16,0-25-16,0 0 0,0 0 16,0 0-16,0 1 15,0-1 1,0 0-16,0 0 15,0 0 1,0 1-16,0-1 16,0 0-16,0 0 15,0 0 1,0 1 0,0-1 30,0 0-30,-24-24-16,24 24 16,-25-24-1</inkml:trace>
  <inkml:trace contextRef="#ctx0" brushRef="#br0" timeOffset="11578">13426 10184 0,'-25'24'0,"1"-24"15,0 0-15,0 0 16,48 24 0,0-24-16,0 25 15,25-25-15,-25 24 0,24 0 16,-23 0-16,23 25 15,-24-25-15,0 0 0,1 0 16,-25 0-16,24-24 16,0 24-16</inkml:trace>
  <inkml:trace contextRef="#ctx0" brushRef="#br0" timeOffset="11908">14200 10136 0,'-24'0'16,"-1"0"-16,1 0 16,0 0-16,0 0 0,0 24 15,-1-24-15,1 24 0,0 0 16,0 0-16,-25 1 16,25 23-16,-24 0 0,24-23 15,-1 23-15,1 0 16,-24-24-16,24 25 0,24-25 15,-24 0-15,-1 0 16,25 1-16,-24-25 0,24 24 16,-24-24-16,24 24 0,-24-24 31,24-24 16</inkml:trace>
  <inkml:trace contextRef="#ctx0" brushRef="#br0" timeOffset="26835">15119 4572 0,'0'-24'15,"0"-1"1,0 50 47,0-1-48,0 0-15,0 0 16,0 0-1,-24 1-15,24 23 0,0 0 16,0 1-16,0 23 16,0 1-16,0-1 0,-24 25 15,24 0-15,0 0 0,-25-1 16,25 1-16,0 0 16,0-24-16,-24 23 0,24-23 15,0 24-15,0-25 0,0 1 16,0-1-16,0 1 15,0 0-15,0 23 0,0-23 16,0 24-16,0-1 16,0-23-16,0 24 0,0-25 15,0 1-15,0-1 16,0 1-16,0 0 0,24-1 16,-24 1-16,0-25 0,0 25 15,0-1-15,25-23 16,-25 23-16,0-23 0,0 23 15,0 1-15,0-25 16,0 0-16,0 25 0,0-25 16,0 1-16,0-1 0,0 1 15,0-1-15,0 25 16,-25-25-16,25 0 0,0 1 16,0 23-16,0-23 0,0-1 15,-24 0-15,24 1 16,0-1-16,0 1 0,0-1 15,0 0-15,0 1 16,0-1-16,-24-24 0,24 25 16,0-25-16,0 0 15,0 24-15,0-23 0,0-1 16,0 0-16,0 0 0,0 0 16,0 25-1,0-25-15,0 0 0,0 0 16,0 0-16,0 1 0,-24 23 15,24-24-15,0 0 16,0 1-16,0-1 0,0 0 16,0 0-16,0 0 15,0 1-15,0-1 0,0 0 16,0 0-16,0 0 0,0 1 16,0-1-16,0 24 15,-24-24-15,24 0 0,0 1 16,0-1-16,0 0 15,0 0-15,-25 0 0,25 1 16,0-1-16,0 0 0,0 0 16,0 0-16,0 1 15,0-1-15,0 0 0,0 0 16,0 0 0,0 1-16,0-1 0,0 0 15,0 0-15,0 0 16,0 0-1,0-48 1,0-24 0,0 0-16,0-1 0</inkml:trace>
  <inkml:trace contextRef="#ctx0" brushRef="#br0" timeOffset="28569">15095 4499 0,'24'0'31,"0"0"47,0 0-78,1 0 0,23 0 16,0 0-16,1 0 0,23-24 15,1 24-15,-25 0 16,25-24-16,-1 24 0,1 0 15,-25-24-15,25 24 16,24-25-16,-25 25 16,-23 0-16,-1 0 0,0-24 15,1 24-15,-1 0 16,-24-24-16,25 24 0,-25 0 16,0 0-16,0 0 15,0-24 1,1 24 15,-25-24 110,0 0-126,0-1-15,24 1 16,-24-24-16,0 24 0,24-25 16,-24 25-16,0-24 15,0-1-15,24-23 0,-24 23 16,24 1-16,-24-25 15,0 25-15,0-25 0,25 25 16,-25-25-16,0 25 0,0 0 16,0-25-16,24 25 15,-24-1-15,0 1 0,0 0 16,0-1-16,0 1 16,0 24-16,0-1 0,0-23 15,-24 24-15,24 0 16,0-1-16,0 1 15,0 0-15,0 0 0,0 0 16,-25 24-16,25-24 16,0-1-16,0 1 0,0 0 15,0 0-15,0 0 0,0-1 16,25 1-16,-25 0 16,0 0-16,0 0 15,24-1-15,-24 1 0,0 0 16,0 0-1,0 0 1,0-1 0</inkml:trace>
  <inkml:trace contextRef="#ctx0" brushRef="#br0" timeOffset="29409">16691 2225 0,'-24'0'16,"0"0"-1,0 25-15,0-25 16,-1 24-16,1 0 15,0 0 1,0-24-16,0 24 0,-1 0 16,1 1-16,0-1 15,0 0-15,-25 0 0,25 0 16,0 1-16,0-1 16,0 0-1,0 0 1,48-24 46,-24-24-62,24 24 16,0-24-16,0 0 16,0-1-16,1 1 0,-1 0 15,0 0-15,0 0 0,0-1 16,-24 1-16,25 0 15,-25 0-15,24 0 0,-24 0 16,0-1 0,24 25 62,0 0-63,0 0 1,1 25-16,23-1 16,-24-24-16,25 24 15,-25 0-15,24 0 16,0 0-16,-23 1 0,23-1 16,-24-24-16,0 24 0,1 0 15,-1-24-15,0 24 16,-24 1-16,24-25 15</inkml:trace>
  <inkml:trace contextRef="#ctx0" brushRef="#br0" timeOffset="35255">17199 1887 0,'0'24'78,"25"-24"125,-25 24-46,24-24-126,-24 24-15,24-24-16,0 24 0,0 25 15,0-25-15,25 24 16,23-23-16,-23 23 0,23 0 15,1-23-15,0 23 0,-25-24 16,24 24-16,-23-23 16,23-1-16,-23 0 0,-25 0 15,0 0-15,25-24 16,-25 25-16,-24-1 0,24-24 16,0 0-16,-24 24 0,24-24 15,1 24 1,-1-24-1,-24 24-15,24-24 16,0 0 0,-24 25-1,0-1 188,0 0-187,0 0 0,0 0-16,24 1 15,-24-1-15,0 0 0,0 0 16,0 0-16,0 0 0,0 1 16,0 23-16,0-24 15,0 0-15,0 25 0,-24-25 16,24 24-16,0-23 15,0 23-15,-24 0 0,24-23 16,0 23-16,0 0 0,0 1 16,0-1-16,0 0 15,0 1-15,-24-1 0,24 1 16,0-1-16,0 0 16,0 1-16,0-1 0,-24-24 15,24 25-15,0-1 0,0-24 16,0 25-16,0-25 15,0 24-15,0-24 0,0 1 16,0-1-16,0 24 16,0-24-16,0 1 0,24 23 15,-24-24-15,0 0 0,0 25 16,0-25-16,0 0 16,0 24-16,0-23 0,0-1 15,0 0-15,0 0 16,0 0-16,0 1 0,0-1 15,0 0-15,-24 0 0,24 0 16,0 1-16,0-1 16,0 0-16,0 0 0,0 0 15,-25 0-15,25 1 0,0 23 16,0-24-16,0 0 16,0 1-16,0 23 0,0-24 15,0 0-15,0 1 16,0 23-16,-24-24 0,24 0 15,0 1-15,0-1 0,0 0 16,0 0-16,0 0 16,0 0-16,0 1 15,0-1-15,0 0 16,0 0 0,0 0-16,0-48 125</inkml:trace>
  <inkml:trace contextRef="#ctx0" brushRef="#br0" timeOffset="35693">17852 5346 0,'0'-24'31,"25"24"-31,-25 24 31,24-24-31,-24 24 0,24 0 16,0 0 0,-24 1-16,24-1 0,1 0 15,-1 0-15,0 25 16,0-25-16,0 0 0,1-24 15,-1 24-15,0-24 0,0 24 16,0-24-16</inkml:trace>
  <inkml:trace contextRef="#ctx0" brushRef="#br0" timeOffset="35921">18578 5394 0,'24'-24'0,"-24"48"47,-24 0-32,0 1 1,0-1-16,0 0 0,-1 24 16,1-23-16,-24-1 0,-1 24 15,1-24-15,24 25 16,-24-25-16,23 0 0,-23 0 15</inkml:trace>
  <inkml:trace contextRef="#ctx0" brushRef="#br0" timeOffset="36676">17393 6555 0,'0'-24'16,"-24"24"-16,24-24 0,-25 24 15,25 24 16,0 0-31,0 25 16,0-25-16,0 24 0,0 1 16,0-1-16,0 25 15,0-25-15,0 0 0,0 1 16,0-25-16,0 24 16,0-23-16,0-1 0,0 0 15,0 0-15,25-24 16,-25-24-1,0 0 1,0-25-16,0 1 0,0 0 16,0-1-16,0-23 0,0-1 15,0 1-15,0-1 16,-25 25-16,25-25 0,0 25 16,0-1-16,0 25 0,0 0 15,0 0-15,25 0 16,-1 24-1,24 0-15,-24 0 0,25 24 16,-25-24-16,24 24 16,-23-24-16,23 24 0,-24 0 15,-24 0-15,0 1 16,0-1-16,-24 24 0,0-24 16,0 1-16,-25 23 0,1-24 15,-1 0-15,25 1 16,-24-25-16,24 24 0,-1-24 15</inkml:trace>
  <inkml:trace contextRef="#ctx0" brushRef="#br0" timeOffset="37090">18167 6555 0,'0'-24'0,"-24"24"16,24-24-16,-24 24 15,-1 0 1,25 24 0,-24 0-16,24 1 15,-24 23-15,24-24 0,-24 25 16,0-1-16,24-24 15,0 25-15,0-25 0,24 24 16,0-24-16,0 0 0,0-24 16,1 0-16,23 0 15,-24 0-15,25 0 0,-25-24 16,24 0-16,-24 0 16,-24 0-16,24-25 0,-24 1 15,0 0-15,-24 23 0,0-23 16,0 0-16,0 23 15,-25-23-15,25 48 0,0-24 16,-24 24-16,23 0 16,1 0-16,0 0 0,0 0 15</inkml:trace>
  <inkml:trace contextRef="#ctx0" brushRef="#br0" timeOffset="37565">19086 6410 0,'24'0'16,"-24"-24"-1,0 0 1,-24 24-16,0 0 0,0 0 15,0 0-15,-1 0 0,-23 0 16,0 24-16,-1-24 16,1 24-16,24-24 0,0 0 15,-25 24-15,25-24 16,24 25-16,0-1 16,24 0-16,0 0 15,1-24-15,-1 24 16,24 1-16,0-1 0,1 0 15,-1 0-15,25 0 16,-25-24-16,-24 25 0,25-1 16,-25-24-16,0 24 0,0 0 15,-24 0 1,-24 1-16,0-25 0,-24 24 16,23-24-16,-47 24 15,23-24-15,1 24 0,0-24 16,-1 0-16,25 0 0,-24-24 15,24 24 1,24-24-16</inkml:trace>
  <inkml:trace contextRef="#ctx0" brushRef="#br0" timeOffset="37925">19570 6217 0,'-24'-24'16,"24"48"15,24 0-15,-24 0-1,24 0-15,-24 25 0,0-25 16,0 24-16,24 1 16,-24-1-16,0 0 0,0 25 15,25-25-15,-25 1 0,0-1 16,24-24-16,-24 25 16,24-25-16,0 0 0,0 0 15,1-24-15,-25 24 16,24-24-16,0 0 0,0 0 15,0 0-15</inkml:trace>
  <inkml:trace contextRef="#ctx0" brushRef="#br0" timeOffset="38116">19618 6604 0,'-24'0'0,"-24"-24"15,24 24-15,-1-25 16,50 25-1,-1 0 1,24 0-16,-24 0 16,25 0-16,-1 0 0,1 0 15,-1 0-15,-24 0 16,24 0-16</inkml:trace>
  <inkml:trace contextRef="#ctx0" brushRef="#br0" timeOffset="39574">18530 7741 0,'0'24'110,"0"0"-110,0 0 15,0 1-15,24-1 16,-24 24-16,0 0 0,24 25 16,-24 0-16,24-1 15,-24 1-15,0 24 0,25-25 16,-25 25-16,0-25 0,24 25 16,-24-24-16,0 24 15,0-25-15,24 1 0,-24-1 16,0 1-16,0-1 15,24-23-15,-24 23 0,0-23 16,0-1-16,24 0 0,-24 1 16,0-1-16,0-24 15,0 25-15,25-25 0,-25 0 16,0 0-16,0 1 0,0-1 16,0 0-1,24-24-15,-24 24 16,0 0-16,-24-24 187,24 25-187,-25-25 0,1 24 16,-24 0-16,-1 0 16,1 24-16,-25 1 0,25-1 15,-25 1-15,1 23 16,-1-23-16,1 23 0,-1-23 15,1 23-15,-1-24 0,25 25 16,-1-25-16,1 1 16,24-25-16,0 24 0,-1-23 15,1-1-15,24 0 16,-24-24-16,24 24 0,-24-24 47,24-24-32,0 0 1,0 0-16,0-1 16</inkml:trace>
  <inkml:trace contextRef="#ctx0" brushRef="#br0" timeOffset="39946">17707 10329 0,'0'24'31,"-24"1"-15,24-1 0,-24 0-16,24 24 15,-24-24-15,24 25 0,-24-25 16,-1 24-16,1 1 15,24-1-15,-24 1 0,24-1 16,-24 0-16,24-23 0,0 23 16,0-24-16,0 0 15,24 0-15,0 1 16,0-25-16,1 0 0,23 0 16,-24 0-16,25 0 15,-25-25-15,24 25 0,-24 0 16,25 0-16,-25 0 15,0 0-15,0 0 0,0 25 16</inkml:trace>
  <inkml:trace contextRef="#ctx0" brushRef="#br0" timeOffset="40571">16788 11394 0,'-24'0'16,"24"-25"-16,0 1 15,24 48 32,0 1-31,0-1-16,1 0 15,-1 24-15,24-24 0,1 49 16,-1-25-16,0 1 0,1 23 16,-1 1-16,1-25 15,-25 1-15,24-1 0,-24 0 16,-24 1-16,24-25 15,1 24-15,-50-48 16</inkml:trace>
  <inkml:trace contextRef="#ctx0" brushRef="#br0" timeOffset="40895">17344 11514 0,'0'-24'0,"0"0"16,-24 24 31,24 24-47,-24 0 0,0 25 15,-24-25-15,23 24 0,-23 1 16,0-1-16,-1 25 15,25-25-15,-24 25 0,-1-25 16,25 0-16,-24 25 16,23-49-16,1 25 0,24-1 15,-24-24-15,24 0 0,0 1 16,24-25 0,-24-25-1,24 1-15</inkml:trace>
  <inkml:trace contextRef="#ctx0" brushRef="#br0" timeOffset="41520">17611 11127 0,'24'-24'16,"-24"0"-16,0 0 15,-24 0-15,-1-1 16,-23 1-16,24 24 16,-25-24-16,1 0 15,0 24-15,-1-24 0,-23 0 16,-1 24-16,-24 0 0,25 0 15,-25 24-15,0-24 16,25 24-16,-25 24 0,0-24 16,25 25-16,-1 23 0,0-23 15,25 23-15,0 1 16,-1 24-16,1-25 0,24 25 16,0 0-16,24 0 15,0-1-15,0 1 0,0-24 16,24 23-16,0-23 15,0 24-15,25-25 0,-25 1 16,48-25-16,-23 25 0,23-25 16,25 1-16,-24-1 15,23 0-15,25-23 0,-24-1 16,0-24-16,24 0 0,-24 0 16,23-24-16,-23-1 15,0 1-15,0-24 0,0-1 16,-1-23-16,-23-1 15,-1 1-15,-23-25 0,-1 0 16,1-24-16,-25 0 0,0 0 16,-24-24-16,0 0 15,-24 0-15,-25 24 0,1 0 16,-49 24-16,0 0 16,-23 49-16,-50-24 0,-23 47 15,-25 25-15</inkml:trace>
  <inkml:trace contextRef="#ctx0" brushRef="#br0" timeOffset="78014">21844 8031 0,'0'-24'16,"0"0"-16,0-1 15,0 1 1,0 48 0,24-24-16,-24 25 15,24-1-15,-24 0 0,0 0 16,24 0-16,-24 1 16,0-1-16,0 0 0,0 0 15</inkml:trace>
  <inkml:trace contextRef="#ctx0" brushRef="#br0" timeOffset="78535">21771 7789 0,'0'-72'0,"0"-1"16,0 0-16,0-23 0,0 23 15,0 1-15,0-25 16,25 24-16,-1 25 0,24-1 15,0 1-15,25 24 0,0 0 16,-1 24-16,25 0 16,-24 0-16,23 24 0,1 0 15,-24 0-15,-1 25 0,-23-1 16,-1-24-16,-24 25 16,0-1-16,-24 0 0,-24 1 15,-24-1-15,-25 0 16,1 1-16,-1-25 0,-24 24 15,25-23-15,-1-1 0,1 0 16,-1 0-16,25-24 16,23 0-16,1 24 0,48-24 15,1 0 1,23 0-16,0 0 0,49 0 16,-24 0-16,48 0 0,-25 25 15,1-25-15,0 48 16,-24-24-16,-25 25 0,0-1 15,-48 0-15,0 1 16,0 23-16,-48-23 0,0-25 16,-1 24-16,-23-24 0,-1 1 15,0-1-15,1 0 16,-1-24-16,25 0 0,0-24 16,23 0-16,1-1 15,0-23-15,24 24 0,0-25 16,0 25-16</inkml:trace>
  <inkml:trace contextRef="#ctx0" brushRef="#br0" timeOffset="78978">23174 7983 0,'49'-25'0,"-25"1"15,0-24-15,0 24 0,-24 0 16,0-25-16,0 25 0,-24-24 16,24 23-16,-24 1 15,0 24-15,0-24 0,-25 24 16,25 0-16,0 24 16,0 0-16,-1 1 0,1-1 15,0 24-15,0-24 0,0 1 16,24 23-16,0-24 15,0 0-15,0 0 0,24 1 16,-24-1-16,24 0 16,0-24-16,0 0 0,25 0 15,-25 0-15,0 0 0,25 0 16,-25-24-16,0 0 16,0-1-16,0 1 0,1 0 15,-25 0-15,24 0 16,-24 0-16,0-1 0,0 50 15,0-1 1,0 0-16,0 0 16,0 0-16,0 0 0,0 1 15,0-1-15,24 0 16</inkml:trace>
  <inkml:trace contextRef="#ctx0" brushRef="#br0" timeOffset="79369">23489 7813 0,'0'-24'0,"-24"0"0,24 0 16,-25 24-16,25-24 0,0-1 15,25 50 1,-25-1 0,24 0-16,0 0 15,-24 0-15,24 1 0,0-1 16,1 0-16,-25 0 0,24-24 15,-24 24-15,24-24 32,-24-24-17,24 0 1,-24-24-16,24 23 16,-24 1-16,25 0 15,-1 0-15,-24 0 0,24-1 16,0 1-16,0 24 15,-24 24-15,0 1 16,25-1-16,-25 0 0,0 0 16,24 25-16,-24-25 15,24 24-15,-24-24 0,0 0 16,0 1-16</inkml:trace>
  <inkml:trace contextRef="#ctx0" brushRef="#br0" timeOffset="79584">23973 7450 0,'0'-48'0,"0"24"15,0 0-15,0 0 0,0 48 32,0 0-32,0 0 15,24 24-15,-24 1 0,24-1 16,0 1-16,0-1 15,1 0-15,-1 1 0,0-1 16,-24 1-16,24-25 16,-24 0-16,24 0 0</inkml:trace>
  <inkml:trace contextRef="#ctx0" brushRef="#br0" timeOffset="79861">24069 7717 0,'0'-49'16,"0"25"-16,25-24 0,-25 23 15,24 25-15,-24-24 0,24 48 32,-24 1-32,-24-1 0,0 0 15,-1 0-15,1 25 0,0-25 16,0 0-16,0 0 16,-1 0-16,1-24 0,0 0 15,24 25-15,24-25 16,0 0-16,1 0 15,-1 0-15,0 0 0,24 0 16,-23 0-16,23 24 16,-24 0-16,25 0 0,-25-24 15,24 24-15,-24 0 16,1 1-16</inkml:trace>
  <inkml:trace contextRef="#ctx0" brushRef="#br0" timeOffset="80424">24553 7354 0,'0'-24'0,"-24"-1"0,24 1 16,0 0 0,-24 0-16,24 48 15,0 24 1,0-23 0,0 23-16,0 0 0,0 1 15,0-1-15,0 0 0,24 1 16,-24-1-16,0 1 15,0-25-15</inkml:trace>
  <inkml:trace contextRef="#ctx0" brushRef="#br0" timeOffset="80678">24336 7402 0,'0'-48'0,"-25"48"15,25-24-15,0-1 16,25 50 0,-1-25-16,0 24 0,0 24 15,24-24-15,1 25 16,-1-1-16,25 0 0,-25 1 16,25-25-16,-25 24 0,1-23 15,-1 23-15,-24-48 16,24 24-16,-23-24 15,-1-24-15</inkml:trace>
  <inkml:trace contextRef="#ctx0" brushRef="#br0" timeOffset="80851">25013 7596 0,'0'-73'15,"0"25"-15,0-25 0,0 1 16,0 23-16,0-23 0,-24 47 16,24-23-16,0 72 31,0 25-31,0 23 15,0-23-15,0 23 0,0 1 16,0 23-16,24-23 0,-24 0 16,24-1-16,-24-23 15,0-1-15,0 0 0</inkml:trace>
  <inkml:trace contextRef="#ctx0" brushRef="#br0" timeOffset="81199">25497 7571 0,'0'-48'0,"0"24"0,0 0 16,-25 24-16,25-25 16,-24 25-16,0 25 15,0-1-15,0 0 16,0 0-16,-1 0 16,1 25-16,0-25 0,24 0 15,0 25-15,0-25 0,0 0 16,0 0-16,24-24 15,0 24-15,1-24 0,-1 0 16,0 0-16,0-24 16</inkml:trace>
  <inkml:trace contextRef="#ctx0" brushRef="#br0" timeOffset="81354">25545 7717 0,'24'-25'0,"0"-23"16,1 24-16,-25-25 0,24 25 16,-24 0-16,0 0 0,0 48 31,0 0-16,0 0-15,0 25 16,0-25-16,0 24 0,0-23 16,0-1-16,0 0 0,24 0 15,-24 0-15,24-24 16</inkml:trace>
  <inkml:trace contextRef="#ctx0" brushRef="#br0" timeOffset="82069">25835 7596 0,'0'-25'15,"0"-23"-15,0 24 16,0 0-16,0 48 31,25 0-15,-1 0-16,-24 0 16,24 1-16,-24-1 15,24 0-15,-24 0 0,24-24 16,-24 24-16,24-24 0,1 0 15,-25-24 1,24 0-16,-24 0 16,24 0-16,-24-1 15,24 1-15,-24 0 0,0 0 16,24 0-16,-24-1 0,25 25 16,-25 25-1,0-1 1,0 0-16,0 0 15,0 0-15,0 1 0,24-1 16,-24 0-16,0 0 0,24-24 16,0 0-1,-24-24 1,24 24 0,-24-24-16,25 0 0,-25-1 15,24 1-15,0 0 16,-24 0-16,24 0 15,0 24-15,-24 24 16,0 0-16,25 0 16,-1-24-16,0 24 0,-24 25 15,24-49-15,0 24 0,0 0 16,1-24-16,23 0 16,-24 0-16,0 0 0,1-24 15,-1 0-15,24 0 16,-24-1-16,1 1 0,-1-24 15,0 24-15,-24-25 0,24 1 16,-24 24-16,0 0 16,0-1-16,-48 98 47,48-49-47,0 24 0,0-23 15,0 23-15,0 0 16,24-23-16,0 23 0,0-24 15,25 0-15,-1-24 16,0 25-16,25-25 0</inkml:trace>
  <inkml:trace contextRef="#ctx0" brushRef="#br0" timeOffset="83597">26803 7354 0,'0'-24'47,"24"24"0,0 0-16,-24 24-31,25-24 16,-25 24-1,0 0 1,24 0 0,-24 0-16,-24 1 15</inkml:trace>
  <inkml:trace contextRef="#ctx0" brushRef="#br0" timeOffset="86190">16159 12966 0,'-24'0'0,"48"0"0,0 0 15,1-24 1,-1 24 0,0 0-16,0 0 0,24 0 15,1 0-15,-1 0 16,1 0-16,-1 24 0,0 0 16,1 0-16,-1 0 0,1 25 15,-25-25-15,0 0 16,0 0-16,0 1 0,-24 23 15,0-24-15,0 0 16,-24 1-16,0-1 0,0 0 16,0 0-16,-25 0 0,1 25 15,-1-25-15,1 0 16,0 24-16,-1-23 0,1-1 16,24 24-16,24-24 0,0 25 15,0-25-15,48 0 16,-24 25-16,25-25 0,23 0 15,1 0-15,-1-24 16,1 24-16,-1 1 0,1-25 16,0 0-16,-25 0 0,0 0 15,-23 0-15,-1 0 16,-24 24-16,-24-24 16,-25 24-16,1-24 15,-1 24-15,-23 24 0,-1-23 16,1 23-16,23 0 0,1 1 15,0-1-15,48 1 16,0-1-16,0 0 0,24 25 16,24-25-16,1 25 15,23-25-15,-24 25 0,25-1 16,-25-23-16,-23 23 0,-1-23 16,-24-1-16,-24-24 15,-1 25-15,-23-25 0,-25-24 16,1 0-16,-1 0 15,-23 0-15,23-24 0,25-1 16,-1-23-16</inkml:trace>
  <inkml:trace contextRef="#ctx0" brushRef="#br0" timeOffset="86619">17780 13692 0,'24'0'0,"-24"-25"15,24 25 1,-24 25-1,0-1 1,24 0-16,-24 24 0,0 1 16,25 23-16,-25-23 0,24 23 15,0-23-15,-24 23 16,24-23-16,-24-1 0</inkml:trace>
  <inkml:trace contextRef="#ctx0" brushRef="#br0" timeOffset="87048">17852 13764 0,'-24'-72'0,"0"-25"0,0 0 16,0 0-16,24 1 0,-24-1 16,24 0-16,24 24 15,0 1-15,24-1 0,1 25 16,23 24-16,25 0 15,0-1-15,0 25 0,23 25 16,-23-25-16,0 48 0,0 0 16,-25 1-16,1 23 15,-25 25-15,-24-24 0,-24 23 16,-24 1-16,-24 0 0,-25 0 16,1-25-16,-25 1 15,-24-1-15,24-23 0,1-1 16,23-24-16,0-24 15,49 0-15,0-24 0,24-24 16,24 24-16,25-1 16,-1 1-16,25 0 15,-1 24-15,25 24 0,-25 0 16,1 1-16,0 23 16,-1 25-16,-23-25 0,-1 24 15,0 1-15,1-25 0,-25 25 16,0-25-16,0-23 15,0 23-15</inkml:trace>
  <inkml:trace contextRef="#ctx0" brushRef="#br0" timeOffset="87920">19401 13740 0,'24'-24'0,"-24"0"16,0-1-16,-24 1 0,-1 24 15,1 0-15,0 0 0,0 0 16,0 0-16,0 24 16,-1 1-16,25-1 0,-24 24 15,24 1-15,-24-1 16,24 0-16,0 1 0,24-1 16,0 0-16,1 1 0,-1-1 15,0-24-15,24 1 16,1-25-16,-1 0 0,-24 0 15,25 0-15,-1-25 16,-24-23-16,0 24 0,-24-25 16,0 1-16,0-24 0,-48 23 15,24 1-15,-25-25 16,25 25-16,-24-1 0,-1 1 16,25 24-16,0 0 0,0 24 15,48 0 1,0 0-16,0 0 0,25 0 15,23 24-15,-23-24 16,23 0-16,1 0 0,-25 0 16,25-24-16,-25 24 0,-24 0 15,25-25-15,-25 25 16,0 0-16,-48 0 31,0 25-31,0-1 16,24 0-16,0 24 0,0 1 15,0-1-15,0 1 16,0-1-16,0 0 0,24 1 16,0-25-16,0 24 15,0-24-15,1 1 0,-1-25 16,24 0-16,-24 0 0,1-25 16,-1 1-16,24 0 15,-48-24-15,24-1 0,1 1 16,-1 0-16,-24-1 15,0 25-15,0-24 0,0 23 16,0 1-16,-24 48 16,24 25-1,0-25-15,0 24 0,24 1 16,0-1-16,0 25 16,0-25-16,25-24 0,-25 25 15,24-25-15,1 0 0,-1-24 16,-24 0-16,25-24 15,-25 0-15,0-1 0,0 1 16,-24-24-16,0 0 16,0-25-16,0 0 0,-24 1 15,0-1-15,0 1 0,24-1 16,-25 25-16,25-1 16,-24 25-16,24 0 0,0 48 15,24 0 1,1 1-16,-25 23 0,24-24 15</inkml:trace>
  <inkml:trace contextRef="#ctx0" brushRef="#br0" timeOffset="88453">21578 13740 0,'-24'0'0,"24"24"16,0 0 0,0 1-16,24-1 15,0 24 1,-24-24-16,24 1 0,0-1 15,1 0-15,-1 24 16,0-24-16,0-24 0,0 25 16,1-25-16,-1 0 0,24 0 15,-24-25-15,0 1 16,25-24-16,-1 0 0,-24-25 16,1 0-16,-1-23 15,0-1-15,0 0 0,-24-24 16,0-24-16,-24 24 0,0 0 15,0-24-15,-1 48 16,-23-24-16,0 49 0,23-1 16,1 25-16,0 48 15,0 0-15,24 24 0,0 24 16,24 25-16,0-1 0,0 49 16,1 0-16,23 24 15,-24 1-15,25-1 0,-1 0 16,-24 0-16,25-24 15,-25 0-15,0-24 0,24-25 16,-23-23-16,-1-25 0,0 0 16</inkml:trace>
  <inkml:trace contextRef="#ctx0" brushRef="#br0" timeOffset="88843">22715 13522 0,'0'-24'16,"0"48"-1,-24-24 1,24 24-16,-25-24 16,25 25-16,-24-1 0,24 0 15,24 0 1,1-24-16,-1 0 16,0 0-16,0 0 0,25 0 15,-25 0-15,24 0 16,0-24-16,-23 0 0,23 0 15,-24-1-15,0 1 0,-24-24 16,25 0-16,-25 23 16,0-23-16,-25 0 0,-23 23 15,24 1-15,-49 0 16,25 24-16,0 0 0,-1 24 16,1 0-16,24 1 0,-1 23 15,1 25-15,24-25 16,24 24-16,-24 1 0,25 0 15,23-25-15,0 25 16,1-25-16,-1 0 0,0-23 16,25-1-16,-25-24 0,25 0 15</inkml:trace>
  <inkml:trace contextRef="#ctx0" brushRef="#br0" timeOffset="89173">23392 13498 0,'0'-72'16,"0"-1"-16,0 25 0,0-1 15,0 1-15,-24 24 16,24 72 0,24-24-16,-24 25 15,24-1-15,0 0 16,1 25-16,-1-25 0,0 1 16,0-1-16,0 0 15,-24 1-15,25-25 0,-1-24 16,-24 24-16,24-24 0,0-24 15,-24 0 1,24-25-16,-24 1 0,0-25 16,25 1-16,-25-1 15,0 1-15,24-1 0,-24 25 16,0-1-16,0 1 0,24 24 16,0 24-1,0 24-15,1 0 16,-25 0-16,24 25 15,-24-25-15</inkml:trace>
  <inkml:trace contextRef="#ctx0" brushRef="#br0" timeOffset="89742">24069 13377 0,'0'-24'31,"25"48"16,-1-24-47,0 24 15,0-24-15,25 0 0,-25 0 16,0 0-16,0 0 16,0-24-16,1 0 0,-1 0 15,0 0-15,-24-1 16,24-23-16,-24 24 0,0 0 15,-24-1-15,0 1 0,-25 0 16,25 24-16,-24 0 16,-1 24-16,25 0 0,-24 1 15,24 23-15,-1 0 0,25 25 16,0 0-16,25-25 16,-1 24-16,24 1 0,1-25 15,-1 1-15,25-1 16,-1-24-16,1 1 0,-1-25 15,1-25-15,-1 1 16,1-24-16,-25-1 0,-23-23 16,-1-1-16,0-23 0,-24-25 15,0 24-15,-24-48 16,0 24-16,24 0 0,-25-24 16,1 48-16,0 0 0,24 25 15,-24-1-15,24 49 16,0 72-16,0 1 15,0 23-15,24 49 16,-24 0-16,0 24 0,24 24 16,0-23-16,-24-1 15,25 0-15,-1 0 0,0-24 16,24-48-16,-24-1 0</inkml:trace>
  <inkml:trace contextRef="#ctx0" brushRef="#br0" timeOffset="90378">26295 12797 0,'0'-49'0,"24"-23"0,0 23 16,-24-23-16,25-1 15,-25-24-15,0 25 0,0-25 16,0 0-16,-25 25 16,-23 23-16,0 1 0,-25 0 15,0 48-15,1 0 0,23 24 16,-23 24-16,24 0 16,-1 25-16,25 0 0,24-1 15,24 1-15,0 24 16,25-1-16,23 1 0,1-24 15,-1 23-15,25 1 0,-24 0 16,-1 0-16,-23-25 16,-1 1-16,-24 24 0,-24-49 15,0 25-15,-48-25 16,0-24-16,-1 0 0,-23-24 16,-1 0-16,0 0 0,1-24 15,-1 0-15,25-24 16,24-1-16,0 1 0,24-1 15,0 1-15,0 0 0,48-1 16,-24 25-16,24-24 16,-23 48-16,23 0 0,0 0 15,1 24-15,-25 0 16,24 49 0,-48-25-16,0-24 0</inkml:trace>
  <inkml:trace contextRef="#ctx0" brushRef="#br0" timeOffset="91854">26876 13111 0,'24'-24'0,"-24"0"16,0-1-1,0 1-15,-24 24 16,24-24-16,0 0 15,24 24 1,0 0-16,0 0 16,0 0-16,25-24 15,-25 24-15,0 0 0,0-24 16,0-1-16,1 25 0,-25-24 16,0 0-16,0-24 15,-25 23-15,1 1 0,-24 24 16,24-24-16,-25 0 15,1 24-15,24 0 0,-25 0 16,25 24-16,0 0 0,24 25 16,0-1-16,0 0 15,0 25-15,24-1 0,0 1 16,1 0-16,-1-25 16,0 25-16,0-1 0,24-48 15,1 25-15,-1-25 0,1-24 16,-1 0-16,25 0 15,-25 0-15,25-48 0,-25 23 16,24-23-16,-23 0 16,23-1-16,-23-23 0,-1 23 15,1-23-15,-1 23 0,-24-23 16,0-1-16,-24 25 16,0-1-16,-24 25 0,0 0 15,0 0-15,0 0 16,-25 24-16,25 0 0,0 24 15,0 0-15,-1 0 0,1 25 16,24-1-16,-24 0 16,24 1-16,0-1 0,0 25 15,0-25-15,0 0 16,24 1-16,-24-1 0,24 1 16,-24-25-16,25 0 0,23-24 15,-24 0-15,25 0 16,-1 0-16,0-24 0,-23 0 15,23-1-15,0-23 16,-24 0-16,25-1 0,-25 1 16,0-1-16,-24 1 0,24 0 15,-24-1-15,25 25 16,-25 0-16,0 0 0,-25 24 16,25 24-1,-24 0-15,24 0 0,0 25 16,-24-1-16,24 0 0,0 1 15,24-1-15,-24 1 16,24-1-16,1 0 0,-1 1 16,0-25-16,24 0 15,-23-24-15,23 0 0,-24-24 16,25 0-16,-1 0 0,-24-1 16,0-23-16,0-25 15,1 25-15,-1-25 0,0 25 16,-24-24-16,0-1 0,24 25 15,-24-1-15,0 1 16,0 24-16,0-1 0,-24 25 16,0 25-1,0-1 1,-1 24-16,25-24 0,0 25 0,0-25 16,0 24-16,0 1 15,25-1-15,-1-24 0,0 25 16,0-25-16,25-24 15,-25 24-15,24-24 0,1 0 16,-25-24-16,24 24 0,-24-24 16,1-1-16,-25 1 15,24 0-15,-24 0 16,-24 24 0,-1 0-1,1 24-15,24 0 16,-24-24-16,24 24 15,0 1-15,24-1 0,-24 0 16,24 0-16,1 0 16,-1 1-16,0-1 0,0 0 15,0-24-15,0 24 0,1 0 16,-1-24-16,0 25 16,0-25-16,-24 24 0,24-24 15,1-24 1,-1-1-1,0 1-15,0 0 0,0 0 16,1-25-16,-1 25 16,0-24-16,0-1 0,-24 1 15,24 24-15,-24-49 16,0 49-16,0-24 0,-24-1 16,24 1-16,-24 24 0,0 24 31,24 48-31,0-24 15,0 25-15,24-1 16,-24 25-16,0-25 0,24 25 16,-24-25-16,0 0 0,0-23 15,0-1-15</inkml:trace>
  <inkml:trace contextRef="#ctx0" brushRef="#br0" timeOffset="92025">29416 12434 0,'0'-24'0,"0"-25"0,-25 25 15,25 0-15,-24 24 16,24-24-16,-24 24 16,24 24-1</inkml:trace>
  <inkml:trace contextRef="#ctx0" brushRef="#br0" timeOffset="92239">29609 12410 0,'24'0'16,"-24"24"-1,0 0 1,0 0-16,0 0 0,-24 25 15,24-1-15,-24 25 0,24-1 16,0 1-16,-24-1 0,24 1 16,0-1-16,0-23 15,0 23-15,0-23 0,0-25 16,0 0-16</inkml:trace>
  <inkml:trace contextRef="#ctx0" brushRef="#br0" timeOffset="92888">29561 13014 0,'0'-24'0,"0"0"16,0-24-16,0 23 0,24 25 15,-24-24-15,0 0 0,24 0 16,0 24-16,0 0 16,1-24-16,-1 24 0,24 0 15,1 0-15,-1 0 0,25 0 16,-25 0-16,0 0 15,1 0-15,-1 0 0,-24-25 16,0 25-16,1 0 16,-25-24-16,0 0 15,0 0 1,-25 24-16,1 0 16,24 24-16,0 0 15,-24 0-15,24 1 16,0 23-16,24-24 0,0 0 15,1 1-15,-1-1 0,24-24 16,-24 24-16,25-24 16,-1 0-16,1 0 0,-25-24 15,24 24-15,-24-24 16,0-1-16,1 1 0,-1 0 16,-24 0-16,0 0 0,0-1 15,0 1-15,-24 73 16,24-1-1,-25 25-15,25 23 16,0 49-16,0 1 0,0 23 16,25 0-16,-25-24 0,24 25 15,-24-49-15,0 0 16,0-49-16,-49-23 0,1-25 16,-24-24-16,-1-24 15,0-49-15,-23 0 0,23-23 16,25-25-16,-1 0 15,49-24-15,24-1 0,25 1 16,-1 24-16,122-72 16,-1 72-1,-121 121-15,25 0 16,-49 0-16,0 24 0,-24 0 0,-24 0 16,-24 1-16,-1-25 15</inkml:trace>
  <inkml:trace contextRef="#ctx0" brushRef="#br0" timeOffset="95370">23658 8176 0,'0'-24'0,"0"0"31,24 24-31,-24-24 16,49 24-16,-1 0 16,1-25-16,23 25 0,1 0 15,-1-24-15,25 24 0,0 0 16,-25 0-16,1 0 15,-1 0-15,-23 0 0,-25 0 16,24 0-16,-23 0 16,-50 0 15</inkml:trace>
  <inkml:trace contextRef="#ctx0" brushRef="#br0" timeOffset="95654">23876 8321 0,'-24'25'0,"48"-25"47,0-25-47,0 25 15,25 0-15,-1 0 16,25-24-16,-1 24 0,25-24 16,0 24-16,-1 0 0,1-24 15,0 24-15,-24-24 16,-1 24-16,-23 0 0,-25 0 16,0 0-16,-48 0 15,-25 24 1</inkml:trace>
  <inkml:trace contextRef="#ctx0" brushRef="#br0" timeOffset="98934">19159 1717 0,'0'-24'31,"0"48"16,-24 1-47,-1-1 16,1 0-1,0 0-15,0 24 0,-25-23 16,1-1-16,24 0 0,0 0 15,-25-24-15,49 24 16,-24-24-16,24 25 0,0-1 31,24-24-15,0 24-16,1-24 0,-1 24 16,24 0-16,-24 1 15,25-1-15,-1 0 0,1-24 16,-1 24-16,0 0 15,1-24-15,-25 0 0,0 0 16</inkml:trace>
  <inkml:trace contextRef="#ctx0" brushRef="#br0" timeOffset="99127">19304 2056 0,'-24'0'16,"0"0"-1,48 0 17,0 0-32,0 0 15,24 0-15,25-24 0,-25 24 16,25 0-16,24-24 16,-25 24-16</inkml:trace>
  <inkml:trace contextRef="#ctx0" brushRef="#br0" timeOffset="99356">20223 1790 0,'0'-24'16,"0"48"-1,0 0 1,-24 0-16,24 25 15,0-25-15,-24 24 16,24 1-16,-24 23 0,24-23 16,0-1-16,-25-24 0,25 25 15,0-25-15,0 0 16</inkml:trace>
  <inkml:trace contextRef="#ctx0" brushRef="#br0" timeOffset="99696">20223 2032 0,'0'-24'0,"0"-1"0,0 1 16,0 0-16,0 48 31,24 0-31,-24 1 0,49-1 16,-25 24-16,24-24 15,-24 25-15,25-25 0,-1 0 16,-24 0-16,25 1 15,-25-1-15,0-24 0,0 24 16,1-24-16,-25-24 16,24 0-1,-24-1-15,0-23 0,0 24 16,0-25-16,0 1 0,0 24 16,0-25-16,0 1 15,-24 24-15,24 0 0,0-1 16,0 1-16</inkml:trace>
  <inkml:trace contextRef="#ctx0" brushRef="#br0" timeOffset="100200">20949 1838 0,'0'-24'15,"0"48"32,0 0-47,0 25 16,0-25-16,0 0 16,0 25-16,0-1 0,24-24 15,-24 0-15,0 25 0,24-49 16,-24 24-16,24-24 15,1 0 1,-25-24-16,24 24 0,0-24 16,0-1-16,-24 1 0,24-24 15,1 24-15,-25-1 16,24 1-16,-24 0 0,24 0 16,-24 48-1,0 0 1,0 0-16,0 1 15,0-1-15,0 24 0,0-24 16,0 25-16,0-25 16,0 24-16,0-23 0,0-1 15,0 24-15,0-24 16,-24 0-16,24 1 0,0-1 16,-24-24-16,24 24 0,0 0 15,0 0 1</inkml:trace>
  <inkml:trace contextRef="#ctx0" brushRef="#br0" timeOffset="100860">19522 3169 0,'24'-24'0,"0"-1"0,0 1 15,0 0-15,1 0 16,-25 48 15,-25-24-31,25 24 16,-24-24-16,0 24 0,-24 25 15,23-25-15,-23 24 0,0 1 16,-1-25-16,1 24 16,0-24-16,-1 1 0,25-1 15,0 0-15,0-24 16,48 0-1,0 0-15,0 0 16,25 0-16,-25 0 0,24 0 16,0 24-16,1 0 0,-1 1 15,-24-1-15,25 0 16,-25 0-16</inkml:trace>
  <inkml:trace contextRef="#ctx0" brushRef="#br0" timeOffset="101029">19570 3507 0,'-24'-24'0,"24"0"15,0 0 1,24 24 0,24 0-1,-23 0-15,47-24 0,-23 24 16</inkml:trace>
  <inkml:trace contextRef="#ctx0" brushRef="#br0" timeOffset="101353">20392 3169 0,'-24'-24'0,"0"-1"0,0 1 16,0 0-16,0 24 15,-1-24-15,1 0 0,24 48 31,0 0-31,0 0 16,24 0-16,-24 25 0,0 23 16,25-23-16,-25-1 15,0 25-15,0-25 0,0 0 16,0 1-16,0-1 16,0-24-16,0 1 0,0-1 15,24-48 16,0 24-31,0-25 0,24 1 16,-23 24-16,23-24 16,0 24-16,1-24 0,-1 24 15,1 0-15,-25 0 0</inkml:trace>
  <inkml:trace contextRef="#ctx0" brushRef="#br0" timeOffset="102049">20876 3411 0,'0'-25'16,"0"-23"-16,0 24 0,0-24 15,0 23-15,-24 1 16,24 0-16,-24 24 0,0 0 16,0 0-16,24 24 15,-25 0-15,25 1 16,0-1-16,-24 24 0,24-24 15,0 25-15,24-25 16,-24 24-16,25-24 0,-1 1 16,0-25-16,0 24 0,0-24 15,25 0-15,-25-24 16,0-1-16,0 1 0,-24 0 16,24 0-16,-24 0 0,-24-1 15,0-23-15,0 24 16,0 0-16,-1 24 0,1-24 15,0 24-15,0 0 16,0 0-16,0 0 0,48 0 16,0 0-1,0 0 1,0 0-16,25-25 0,-25 25 16,0-24-16,0 24 15,0-24-15,1 24 0,-1-24 16,0 0-16,0 48 31,-24 0-15,0 0-16,24 0 15,-24 1-15,0 23 0,25 0 16,-25-24-16,0 1 0,24-1 16,-24 0-16,0 0 15,0 0 1,0-48-1,0 0 1,24 0-16,0-25 0,0 25 16,1 0-16,-1-24 15,0 24-15,0 24 0,0-25 16,0 25-16,1 0 16,-1 25-16,-24-1 15,0 24-15,0-24 0,24 25 16,-24-25-16,0 24 15,0-24-15</inkml:trace>
  <inkml:trace contextRef="#ctx0" brushRef="#br0" timeOffset="116598">21312 6991 0,'24'-24'0,"-48"-1"16,0 25 0,-1 0-1,1 25-15,24-1 16,0 0-1,0 0-15,24 0 16,-24 1-16,25-1 16,-25 0-16,24 0 0,-24 0 15</inkml:trace>
  <inkml:trace contextRef="#ctx0" brushRef="#br0" timeOffset="116789">21312 6942 0,'0'-24'0,"0"48"31,0 1-15,0-1-16,24 0 0,-24 0 15,24 0-15,0 1 16,0 23-16,-24-24 0</inkml:trace>
  <inkml:trace contextRef="#ctx0" brushRef="#br0" timeOffset="117671">27166 6507 0,'-24'0'15,"-25"0"17,25 0-32,24 24 15,0 0 1,0 1-16,24-25 16,-24 24-16,0 0 15,24 0-15,-24 0 16,0 1-16,0-1 15</inkml:trace>
  <inkml:trace contextRef="#ctx0" brushRef="#br0" timeOffset="117893">27238 6507 0,'25'-24'0,"-25"48"47,24 0-31,-24 0 0,24 1-16,-24 23 0,24-24 15,-24 25-15</inkml:trace>
</inkml:ink>
</file>

<file path=ppt/media/image1.png>
</file>

<file path=ppt/media/image10.jpg>
</file>

<file path=ppt/media/image11.tiff>
</file>

<file path=ppt/media/image12.jpeg>
</file>

<file path=ppt/media/image13.tiff>
</file>

<file path=ppt/media/image14.tiff>
</file>

<file path=ppt/media/image15.tiff>
</file>

<file path=ppt/media/image16.tiff>
</file>

<file path=ppt/media/image17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DFD6D5-F752-6043-AC00-2698C105B916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B8D726-D0BC-B240-A677-46F99704B7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582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8D726-D0BC-B240-A677-46F99704B74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9521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9093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568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B8D726-D0BC-B240-A677-46F99704B744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C1A85F3E-2CF6-9E46-AE01-96E27850575D}"/>
              </a:ext>
            </a:extLst>
          </p:cNvPr>
          <p:cNvSpPr txBox="1">
            <a:spLocks/>
          </p:cNvSpPr>
          <p:nvPr userDrawn="1"/>
        </p:nvSpPr>
        <p:spPr>
          <a:xfrm>
            <a:off x="4320462" y="6408739"/>
            <a:ext cx="3431899" cy="30488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and Confidential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EA0CF45-0B24-394D-8134-22C65E72D591}"/>
              </a:ext>
            </a:extLst>
          </p:cNvPr>
          <p:cNvSpPr txBox="1">
            <a:spLocks/>
          </p:cNvSpPr>
          <p:nvPr userDrawn="1"/>
        </p:nvSpPr>
        <p:spPr>
          <a:xfrm>
            <a:off x="10849294" y="6408739"/>
            <a:ext cx="1067078" cy="1825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6F68F43-4567-4CB0-B00D-7267D614B448}" type="slidenum">
              <a:rPr lang="en-US" sz="160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sz="16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FBA1CD0-DC43-5542-B28E-D985E1AF9A7D}"/>
              </a:ext>
            </a:extLst>
          </p:cNvPr>
          <p:cNvSpPr/>
          <p:nvPr userDrawn="1"/>
        </p:nvSpPr>
        <p:spPr>
          <a:xfrm flipH="1">
            <a:off x="1588" y="627903"/>
            <a:ext cx="560419" cy="270354"/>
          </a:xfrm>
          <a:custGeom>
            <a:avLst/>
            <a:gdLst>
              <a:gd name="connsiteX0" fmla="*/ 0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0 w 14981402"/>
              <a:gd name="connsiteY4" fmla="*/ 0 h 3987559"/>
              <a:gd name="connsiteX0" fmla="*/ 1261242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61242 w 14981402"/>
              <a:gd name="connsiteY4" fmla="*/ 0 h 3987559"/>
              <a:gd name="connsiteX0" fmla="*/ 1229711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29711 w 14981402"/>
              <a:gd name="connsiteY4" fmla="*/ 0 h 3987559"/>
              <a:gd name="connsiteX0" fmla="*/ 2516033 w 16267724"/>
              <a:gd name="connsiteY0" fmla="*/ 0 h 3987559"/>
              <a:gd name="connsiteX1" fmla="*/ 16267724 w 16267724"/>
              <a:gd name="connsiteY1" fmla="*/ 0 h 3987559"/>
              <a:gd name="connsiteX2" fmla="*/ 16267724 w 16267724"/>
              <a:gd name="connsiteY2" fmla="*/ 3987559 h 3987559"/>
              <a:gd name="connsiteX3" fmla="*/ 0 w 16267724"/>
              <a:gd name="connsiteY3" fmla="*/ 3987559 h 3987559"/>
              <a:gd name="connsiteX4" fmla="*/ 2516033 w 16267724"/>
              <a:gd name="connsiteY4" fmla="*/ 0 h 3987559"/>
              <a:gd name="connsiteX0" fmla="*/ -1 w 13751690"/>
              <a:gd name="connsiteY0" fmla="*/ 0 h 3987559"/>
              <a:gd name="connsiteX1" fmla="*/ 13751690 w 13751690"/>
              <a:gd name="connsiteY1" fmla="*/ 0 h 3987559"/>
              <a:gd name="connsiteX2" fmla="*/ 13751690 w 13751690"/>
              <a:gd name="connsiteY2" fmla="*/ 3987559 h 3987559"/>
              <a:gd name="connsiteX3" fmla="*/ 354838 w 13751690"/>
              <a:gd name="connsiteY3" fmla="*/ 3226202 h 3987559"/>
              <a:gd name="connsiteX4" fmla="*/ -1 w 13751690"/>
              <a:gd name="connsiteY4" fmla="*/ 0 h 3987559"/>
              <a:gd name="connsiteX0" fmla="*/ 2409708 w 16161399"/>
              <a:gd name="connsiteY0" fmla="*/ 0 h 3987559"/>
              <a:gd name="connsiteX1" fmla="*/ 16161399 w 16161399"/>
              <a:gd name="connsiteY1" fmla="*/ 0 h 3987559"/>
              <a:gd name="connsiteX2" fmla="*/ 16161399 w 16161399"/>
              <a:gd name="connsiteY2" fmla="*/ 3987559 h 3987559"/>
              <a:gd name="connsiteX3" fmla="*/ 0 w 16161399"/>
              <a:gd name="connsiteY3" fmla="*/ 3960361 h 3987559"/>
              <a:gd name="connsiteX4" fmla="*/ 2409708 w 16161399"/>
              <a:gd name="connsiteY4" fmla="*/ 0 h 398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61399" h="3987559">
                <a:moveTo>
                  <a:pt x="2409708" y="0"/>
                </a:moveTo>
                <a:lnTo>
                  <a:pt x="16161399" y="0"/>
                </a:lnTo>
                <a:lnTo>
                  <a:pt x="16161399" y="3987559"/>
                </a:lnTo>
                <a:lnTo>
                  <a:pt x="0" y="3960361"/>
                </a:lnTo>
                <a:lnTo>
                  <a:pt x="2409708" y="0"/>
                </a:lnTo>
                <a:close/>
              </a:path>
            </a:pathLst>
          </a:custGeom>
          <a:solidFill>
            <a:srgbClr val="19A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17"/>
            <a:endParaRPr lang="en-US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E39C373-21EA-5D42-A674-B1D80B4D9D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321" y="495335"/>
            <a:ext cx="10515600" cy="640714"/>
          </a:xfrm>
        </p:spPr>
        <p:txBody>
          <a:bodyPr>
            <a:normAutofit/>
          </a:bodyPr>
          <a:lstStyle>
            <a:lvl1pPr>
              <a:defRPr sz="2200" b="1" i="0">
                <a:solidFill>
                  <a:schemeClr val="tx2">
                    <a:lumMod val="75000"/>
                  </a:schemeClr>
                </a:solidFill>
                <a:latin typeface="Arial Regular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BCF08FE6-00E8-F844-3220-776215B379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7546" y="266698"/>
            <a:ext cx="1010573" cy="998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0222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1A09674A-15F1-9E40-8117-54AA0E174B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3116" y="2066599"/>
            <a:ext cx="1333653" cy="133330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987A423C-8384-184E-BAF4-41AC91138BC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3119" y="3890151"/>
            <a:ext cx="1333648" cy="133329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BB729B-660B-C641-9E50-4533D31A959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89152" y="2066599"/>
            <a:ext cx="1333653" cy="133330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EB6BE2CD-34F9-3344-9870-D4805BC2BF3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589155" y="3890151"/>
            <a:ext cx="1333648" cy="133329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104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E481FD9-F09C-BA4D-9951-230A0DD955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3118" y="1581144"/>
            <a:ext cx="5879817" cy="4203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68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E481FD9-F09C-BA4D-9951-230A0DD955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686008" y="1581144"/>
            <a:ext cx="5879817" cy="4203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979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E481FD9-F09C-BA4D-9951-230A0DD955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3117" y="1712348"/>
            <a:ext cx="5382883" cy="24342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661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E481FD9-F09C-BA4D-9951-230A0DD955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69999" y="2677076"/>
            <a:ext cx="2010401" cy="8046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77E72CB-7F04-D84A-BF9C-9774DD8BC51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90800" y="2677076"/>
            <a:ext cx="2010401" cy="8046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38CD4847-8A47-2545-9CF1-8C437D37DA5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11600" y="2677076"/>
            <a:ext cx="2010401" cy="8046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8AA873F2-5DFE-C640-AEAD-5A96923A481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80399" y="3884084"/>
            <a:ext cx="2010401" cy="8046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C329C1EA-DC5E-0A4A-82B8-31BC020A980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01200" y="3884084"/>
            <a:ext cx="2010401" cy="8046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4925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E481FD9-F09C-BA4D-9951-230A0DD955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80799" y="197774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B00E25EF-5B78-5C40-A906-0744167719C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5120" y="197774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02FDB7C5-5967-A947-A543-23BD4596D6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69441" y="197774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1E31D769-A895-EC4D-95ED-918AE5B37CE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013761" y="197774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201607AD-276F-BD4E-9E7B-CEC512B83D9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80799" y="323665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FC53868E-8AC0-E84A-AF05-6CA9A285255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525120" y="323665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87F80031-74B9-2E41-87A9-A5139AA128E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69441" y="323665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E378ED47-B244-2548-8421-629773EA778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013761" y="323665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7E432B6E-20B0-804F-AEE6-194845FC8AC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80799" y="4495568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32" name="Picture Placeholder 8">
            <a:extLst>
              <a:ext uri="{FF2B5EF4-FFF2-40B4-BE49-F238E27FC236}">
                <a16:creationId xmlns:a16="http://schemas.microsoft.com/office/drawing/2014/main" id="{07571149-3B48-A046-8B39-52BDC6FEEA1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525120" y="4495568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8062579F-7ED7-124E-BFFB-4CFC4F1B210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269441" y="4495568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27FD66BC-56B6-724F-962D-220EEF45257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013761" y="4495568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336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D34CD519-EE3F-594D-B640-A4759BC749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7589" y="1735566"/>
            <a:ext cx="3454687" cy="39991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3073A1D2-50E0-FA4F-B681-30A72EC2A9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330279" y="1735566"/>
            <a:ext cx="3454687" cy="39991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204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5B647704-C8A0-9340-AA81-BE267EBDF79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48023" y="-11151"/>
            <a:ext cx="4643977" cy="6869151"/>
          </a:xfrm>
          <a:custGeom>
            <a:avLst/>
            <a:gdLst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0 w 16731340"/>
              <a:gd name="connsiteY3" fmla="*/ 14412684 h 14412684"/>
              <a:gd name="connsiteX4" fmla="*/ 0 w 16731340"/>
              <a:gd name="connsiteY4" fmla="*/ 0 h 14412684"/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4259766 w 16731340"/>
              <a:gd name="connsiteY3" fmla="*/ 14412684 h 14412684"/>
              <a:gd name="connsiteX4" fmla="*/ 0 w 16731340"/>
              <a:gd name="connsiteY4" fmla="*/ 0 h 14412684"/>
              <a:gd name="connsiteX0" fmla="*/ 0 w 16820550"/>
              <a:gd name="connsiteY0" fmla="*/ 22303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22303 h 14412684"/>
              <a:gd name="connsiteX0" fmla="*/ 0 w 16820550"/>
              <a:gd name="connsiteY0" fmla="*/ 0 h 14457288"/>
              <a:gd name="connsiteX1" fmla="*/ 16820550 w 16820550"/>
              <a:gd name="connsiteY1" fmla="*/ 44604 h 14457288"/>
              <a:gd name="connsiteX2" fmla="*/ 16820550 w 16820550"/>
              <a:gd name="connsiteY2" fmla="*/ 14457288 h 14457288"/>
              <a:gd name="connsiteX3" fmla="*/ 4348976 w 16820550"/>
              <a:gd name="connsiteY3" fmla="*/ 14457288 h 14457288"/>
              <a:gd name="connsiteX4" fmla="*/ 0 w 16820550"/>
              <a:gd name="connsiteY4" fmla="*/ 0 h 14457288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1 h 14412684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8620520 w 16820550"/>
              <a:gd name="connsiteY3" fmla="*/ 14389249 h 14412684"/>
              <a:gd name="connsiteX4" fmla="*/ 0 w 16820550"/>
              <a:gd name="connsiteY4" fmla="*/ 1 h 14412684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7622496 w 16820550"/>
              <a:gd name="connsiteY3" fmla="*/ 14412684 h 14412684"/>
              <a:gd name="connsiteX4" fmla="*/ 0 w 16820550"/>
              <a:gd name="connsiteY4" fmla="*/ 1 h 14412684"/>
              <a:gd name="connsiteX0" fmla="*/ 0 w 16101972"/>
              <a:gd name="connsiteY0" fmla="*/ 0 h 14436119"/>
              <a:gd name="connsiteX1" fmla="*/ 16101972 w 16101972"/>
              <a:gd name="connsiteY1" fmla="*/ 23435 h 14436119"/>
              <a:gd name="connsiteX2" fmla="*/ 16101972 w 16101972"/>
              <a:gd name="connsiteY2" fmla="*/ 14436119 h 14436119"/>
              <a:gd name="connsiteX3" fmla="*/ 6903918 w 16101972"/>
              <a:gd name="connsiteY3" fmla="*/ 14436119 h 14436119"/>
              <a:gd name="connsiteX4" fmla="*/ 0 w 16101972"/>
              <a:gd name="connsiteY4" fmla="*/ 0 h 14436119"/>
              <a:gd name="connsiteX0" fmla="*/ 0 w 16620945"/>
              <a:gd name="connsiteY0" fmla="*/ 0 h 14436119"/>
              <a:gd name="connsiteX1" fmla="*/ 16620945 w 16620945"/>
              <a:gd name="connsiteY1" fmla="*/ 23435 h 14436119"/>
              <a:gd name="connsiteX2" fmla="*/ 16620945 w 16620945"/>
              <a:gd name="connsiteY2" fmla="*/ 14436119 h 14436119"/>
              <a:gd name="connsiteX3" fmla="*/ 7422891 w 16620945"/>
              <a:gd name="connsiteY3" fmla="*/ 14436119 h 14436119"/>
              <a:gd name="connsiteX4" fmla="*/ 0 w 16620945"/>
              <a:gd name="connsiteY4" fmla="*/ 0 h 14436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20945" h="14436119">
                <a:moveTo>
                  <a:pt x="0" y="0"/>
                </a:moveTo>
                <a:lnTo>
                  <a:pt x="16620945" y="23435"/>
                </a:lnTo>
                <a:lnTo>
                  <a:pt x="16620945" y="14436119"/>
                </a:lnTo>
                <a:lnTo>
                  <a:pt x="7422891" y="1443611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2563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D34CD519-EE3F-594D-B640-A4759BC749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07323" y="1735566"/>
            <a:ext cx="3454687" cy="39991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3073A1D2-50E0-FA4F-B681-30A72EC2A9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90013" y="1735566"/>
            <a:ext cx="3454687" cy="39991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7810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5B647704-C8A0-9340-AA81-BE267EBDF79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79579" y="-11152"/>
            <a:ext cx="7812421" cy="6869151"/>
          </a:xfrm>
          <a:custGeom>
            <a:avLst/>
            <a:gdLst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0 w 16731340"/>
              <a:gd name="connsiteY3" fmla="*/ 14412684 h 14412684"/>
              <a:gd name="connsiteX4" fmla="*/ 0 w 16731340"/>
              <a:gd name="connsiteY4" fmla="*/ 0 h 14412684"/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4259766 w 16731340"/>
              <a:gd name="connsiteY3" fmla="*/ 14412684 h 14412684"/>
              <a:gd name="connsiteX4" fmla="*/ 0 w 16731340"/>
              <a:gd name="connsiteY4" fmla="*/ 0 h 14412684"/>
              <a:gd name="connsiteX0" fmla="*/ 0 w 16820550"/>
              <a:gd name="connsiteY0" fmla="*/ 22303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22303 h 14412684"/>
              <a:gd name="connsiteX0" fmla="*/ 0 w 16820550"/>
              <a:gd name="connsiteY0" fmla="*/ 0 h 14457288"/>
              <a:gd name="connsiteX1" fmla="*/ 16820550 w 16820550"/>
              <a:gd name="connsiteY1" fmla="*/ 44604 h 14457288"/>
              <a:gd name="connsiteX2" fmla="*/ 16820550 w 16820550"/>
              <a:gd name="connsiteY2" fmla="*/ 14457288 h 14457288"/>
              <a:gd name="connsiteX3" fmla="*/ 4348976 w 16820550"/>
              <a:gd name="connsiteY3" fmla="*/ 14457288 h 14457288"/>
              <a:gd name="connsiteX4" fmla="*/ 0 w 16820550"/>
              <a:gd name="connsiteY4" fmla="*/ 0 h 14457288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1 h 14412684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8620520 w 16820550"/>
              <a:gd name="connsiteY3" fmla="*/ 14389249 h 14412684"/>
              <a:gd name="connsiteX4" fmla="*/ 0 w 16820550"/>
              <a:gd name="connsiteY4" fmla="*/ 1 h 14412684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7622496 w 16820550"/>
              <a:gd name="connsiteY3" fmla="*/ 14412684 h 14412684"/>
              <a:gd name="connsiteX4" fmla="*/ 0 w 16820550"/>
              <a:gd name="connsiteY4" fmla="*/ 1 h 14412684"/>
              <a:gd name="connsiteX0" fmla="*/ 0 w 16101972"/>
              <a:gd name="connsiteY0" fmla="*/ 0 h 14436119"/>
              <a:gd name="connsiteX1" fmla="*/ 16101972 w 16101972"/>
              <a:gd name="connsiteY1" fmla="*/ 23435 h 14436119"/>
              <a:gd name="connsiteX2" fmla="*/ 16101972 w 16101972"/>
              <a:gd name="connsiteY2" fmla="*/ 14436119 h 14436119"/>
              <a:gd name="connsiteX3" fmla="*/ 6903918 w 16101972"/>
              <a:gd name="connsiteY3" fmla="*/ 14436119 h 14436119"/>
              <a:gd name="connsiteX4" fmla="*/ 0 w 16101972"/>
              <a:gd name="connsiteY4" fmla="*/ 0 h 14436119"/>
              <a:gd name="connsiteX0" fmla="*/ 0 w 16620945"/>
              <a:gd name="connsiteY0" fmla="*/ 0 h 14436119"/>
              <a:gd name="connsiteX1" fmla="*/ 16620945 w 16620945"/>
              <a:gd name="connsiteY1" fmla="*/ 23435 h 14436119"/>
              <a:gd name="connsiteX2" fmla="*/ 16620945 w 16620945"/>
              <a:gd name="connsiteY2" fmla="*/ 14436119 h 14436119"/>
              <a:gd name="connsiteX3" fmla="*/ 7422891 w 16620945"/>
              <a:gd name="connsiteY3" fmla="*/ 14436119 h 14436119"/>
              <a:gd name="connsiteX4" fmla="*/ 0 w 16620945"/>
              <a:gd name="connsiteY4" fmla="*/ 0 h 14436119"/>
              <a:gd name="connsiteX0" fmla="*/ 0 w 16620945"/>
              <a:gd name="connsiteY0" fmla="*/ 1 h 14436120"/>
              <a:gd name="connsiteX1" fmla="*/ 16581025 w 16620945"/>
              <a:gd name="connsiteY1" fmla="*/ 0 h 14436120"/>
              <a:gd name="connsiteX2" fmla="*/ 16620945 w 16620945"/>
              <a:gd name="connsiteY2" fmla="*/ 14436120 h 14436120"/>
              <a:gd name="connsiteX3" fmla="*/ 7422891 w 16620945"/>
              <a:gd name="connsiteY3" fmla="*/ 14436120 h 14436120"/>
              <a:gd name="connsiteX4" fmla="*/ 0 w 16620945"/>
              <a:gd name="connsiteY4" fmla="*/ 1 h 14436120"/>
              <a:gd name="connsiteX0" fmla="*/ 0 w 20573123"/>
              <a:gd name="connsiteY0" fmla="*/ 23436 h 14436120"/>
              <a:gd name="connsiteX1" fmla="*/ 20533203 w 20573123"/>
              <a:gd name="connsiteY1" fmla="*/ 0 h 14436120"/>
              <a:gd name="connsiteX2" fmla="*/ 20573123 w 20573123"/>
              <a:gd name="connsiteY2" fmla="*/ 14436120 h 14436120"/>
              <a:gd name="connsiteX3" fmla="*/ 11375069 w 20573123"/>
              <a:gd name="connsiteY3" fmla="*/ 14436120 h 14436120"/>
              <a:gd name="connsiteX4" fmla="*/ 0 w 20573123"/>
              <a:gd name="connsiteY4" fmla="*/ 23436 h 14436120"/>
              <a:gd name="connsiteX0" fmla="*/ 7387790 w 27960913"/>
              <a:gd name="connsiteY0" fmla="*/ 23436 h 14436120"/>
              <a:gd name="connsiteX1" fmla="*/ 27920993 w 27960913"/>
              <a:gd name="connsiteY1" fmla="*/ 0 h 14436120"/>
              <a:gd name="connsiteX2" fmla="*/ 27960913 w 27960913"/>
              <a:gd name="connsiteY2" fmla="*/ 14436120 h 14436120"/>
              <a:gd name="connsiteX3" fmla="*/ 0 w 27960913"/>
              <a:gd name="connsiteY3" fmla="*/ 14436120 h 14436120"/>
              <a:gd name="connsiteX4" fmla="*/ 7387790 w 27960913"/>
              <a:gd name="connsiteY4" fmla="*/ 23436 h 14436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60913" h="14436120">
                <a:moveTo>
                  <a:pt x="7387790" y="23436"/>
                </a:moveTo>
                <a:lnTo>
                  <a:pt x="27920993" y="0"/>
                </a:lnTo>
                <a:lnTo>
                  <a:pt x="27960913" y="14436120"/>
                </a:lnTo>
                <a:lnTo>
                  <a:pt x="0" y="14436120"/>
                </a:lnTo>
                <a:lnTo>
                  <a:pt x="7387790" y="2343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81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34097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D34CD519-EE3F-594D-B640-A4759BC749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511399" y="1712857"/>
            <a:ext cx="5022797" cy="2891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64EFDCC5-A673-B449-B7F8-575FC37F346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84600" y="1712857"/>
            <a:ext cx="5022797" cy="2891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1BA98B9-1C43-C648-B91F-528B28D08E5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80602" y="1712857"/>
            <a:ext cx="5022797" cy="2891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60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64EFDCC5-A673-B449-B7F8-575FC37F346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57688" y="0"/>
            <a:ext cx="6142693" cy="6858000"/>
          </a:xfrm>
          <a:custGeom>
            <a:avLst/>
            <a:gdLst>
              <a:gd name="connsiteX0" fmla="*/ 0 w 12282187"/>
              <a:gd name="connsiteY0" fmla="*/ 0 h 13716000"/>
              <a:gd name="connsiteX1" fmla="*/ 12282187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4170556 w 12282187"/>
              <a:gd name="connsiteY3" fmla="*/ 13716000 h 13716000"/>
              <a:gd name="connsiteX4" fmla="*/ 0 w 12282187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82187" h="13716000">
                <a:moveTo>
                  <a:pt x="0" y="0"/>
                </a:moveTo>
                <a:lnTo>
                  <a:pt x="8089328" y="0"/>
                </a:lnTo>
                <a:lnTo>
                  <a:pt x="12282187" y="13716000"/>
                </a:lnTo>
                <a:lnTo>
                  <a:pt x="4170556" y="13716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955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5783" y="1641727"/>
            <a:ext cx="5435475" cy="40399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360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7818066" cy="6869413"/>
          </a:xfrm>
          <a:custGeom>
            <a:avLst/>
            <a:gdLst>
              <a:gd name="connsiteX0" fmla="*/ 0 w 15632061"/>
              <a:gd name="connsiteY0" fmla="*/ 0 h 13738825"/>
              <a:gd name="connsiteX1" fmla="*/ 15632061 w 15632061"/>
              <a:gd name="connsiteY1" fmla="*/ 0 h 13738825"/>
              <a:gd name="connsiteX2" fmla="*/ 15632061 w 15632061"/>
              <a:gd name="connsiteY2" fmla="*/ 13738825 h 13738825"/>
              <a:gd name="connsiteX3" fmla="*/ 0 w 15632061"/>
              <a:gd name="connsiteY3" fmla="*/ 13738825 h 13738825"/>
              <a:gd name="connsiteX4" fmla="*/ 0 w 15632061"/>
              <a:gd name="connsiteY4" fmla="*/ 0 h 13738825"/>
              <a:gd name="connsiteX0" fmla="*/ 0 w 15632061"/>
              <a:gd name="connsiteY0" fmla="*/ 0 h 13738825"/>
              <a:gd name="connsiteX1" fmla="*/ 11483807 w 15632061"/>
              <a:gd name="connsiteY1" fmla="*/ 22302 h 13738825"/>
              <a:gd name="connsiteX2" fmla="*/ 15632061 w 15632061"/>
              <a:gd name="connsiteY2" fmla="*/ 13738825 h 13738825"/>
              <a:gd name="connsiteX3" fmla="*/ 0 w 15632061"/>
              <a:gd name="connsiteY3" fmla="*/ 13738825 h 13738825"/>
              <a:gd name="connsiteX4" fmla="*/ 0 w 15632061"/>
              <a:gd name="connsiteY4" fmla="*/ 0 h 13738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2061" h="13738825">
                <a:moveTo>
                  <a:pt x="0" y="0"/>
                </a:moveTo>
                <a:lnTo>
                  <a:pt x="11483807" y="22302"/>
                </a:lnTo>
                <a:lnTo>
                  <a:pt x="15632061" y="13738825"/>
                </a:lnTo>
                <a:lnTo>
                  <a:pt x="0" y="1373882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982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10742" y="1641727"/>
            <a:ext cx="5435475" cy="40399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744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64EFDCC5-A673-B449-B7F8-575FC37F346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6218" y="0"/>
            <a:ext cx="6142693" cy="6858000"/>
          </a:xfrm>
          <a:custGeom>
            <a:avLst/>
            <a:gdLst>
              <a:gd name="connsiteX0" fmla="*/ 0 w 12282187"/>
              <a:gd name="connsiteY0" fmla="*/ 0 h 13716000"/>
              <a:gd name="connsiteX1" fmla="*/ 12282187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4170556 w 12282187"/>
              <a:gd name="connsiteY3" fmla="*/ 13716000 h 13716000"/>
              <a:gd name="connsiteX4" fmla="*/ 0 w 12282187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82187" h="13716000">
                <a:moveTo>
                  <a:pt x="0" y="0"/>
                </a:moveTo>
                <a:lnTo>
                  <a:pt x="8089328" y="0"/>
                </a:lnTo>
                <a:lnTo>
                  <a:pt x="12282187" y="13716000"/>
                </a:lnTo>
                <a:lnTo>
                  <a:pt x="4170556" y="13716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E554EB93-65C7-0C44-851E-51A5988CD6F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541024" y="0"/>
            <a:ext cx="4659195" cy="6858000"/>
          </a:xfrm>
          <a:custGeom>
            <a:avLst/>
            <a:gdLst>
              <a:gd name="connsiteX0" fmla="*/ 0 w 12282187"/>
              <a:gd name="connsiteY0" fmla="*/ 0 h 13716000"/>
              <a:gd name="connsiteX1" fmla="*/ 12282187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4170556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9271357 w 12282187"/>
              <a:gd name="connsiteY1" fmla="*/ 0 h 13716000"/>
              <a:gd name="connsiteX2" fmla="*/ 12282187 w 12282187"/>
              <a:gd name="connsiteY2" fmla="*/ 13716000 h 13716000"/>
              <a:gd name="connsiteX3" fmla="*/ 4170556 w 12282187"/>
              <a:gd name="connsiteY3" fmla="*/ 13716000 h 13716000"/>
              <a:gd name="connsiteX4" fmla="*/ 0 w 12282187"/>
              <a:gd name="connsiteY4" fmla="*/ 0 h 13716000"/>
              <a:gd name="connsiteX0" fmla="*/ 0 w 9271357"/>
              <a:gd name="connsiteY0" fmla="*/ 0 h 13716000"/>
              <a:gd name="connsiteX1" fmla="*/ 9271357 w 9271357"/>
              <a:gd name="connsiteY1" fmla="*/ 0 h 13716000"/>
              <a:gd name="connsiteX2" fmla="*/ 7955514 w 9271357"/>
              <a:gd name="connsiteY2" fmla="*/ 12913112 h 13716000"/>
              <a:gd name="connsiteX3" fmla="*/ 4170556 w 9271357"/>
              <a:gd name="connsiteY3" fmla="*/ 13716000 h 13716000"/>
              <a:gd name="connsiteX4" fmla="*/ 0 w 9271357"/>
              <a:gd name="connsiteY4" fmla="*/ 0 h 13716000"/>
              <a:gd name="connsiteX0" fmla="*/ 0 w 9315963"/>
              <a:gd name="connsiteY0" fmla="*/ 0 h 13716000"/>
              <a:gd name="connsiteX1" fmla="*/ 9271357 w 9315963"/>
              <a:gd name="connsiteY1" fmla="*/ 0 h 13716000"/>
              <a:gd name="connsiteX2" fmla="*/ 9315963 w 9315963"/>
              <a:gd name="connsiteY2" fmla="*/ 13716000 h 13716000"/>
              <a:gd name="connsiteX3" fmla="*/ 4170556 w 9315963"/>
              <a:gd name="connsiteY3" fmla="*/ 13716000 h 13716000"/>
              <a:gd name="connsiteX4" fmla="*/ 0 w 9315963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15963" h="13716000">
                <a:moveTo>
                  <a:pt x="0" y="0"/>
                </a:moveTo>
                <a:lnTo>
                  <a:pt x="9271357" y="0"/>
                </a:lnTo>
                <a:lnTo>
                  <a:pt x="9315963" y="13716000"/>
                </a:lnTo>
                <a:lnTo>
                  <a:pt x="4170556" y="13716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879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5926CDE8-73C7-754F-8CC6-072689BBD52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671026" y="-1"/>
            <a:ext cx="3970043" cy="4434836"/>
          </a:xfrm>
          <a:custGeom>
            <a:avLst/>
            <a:gdLst>
              <a:gd name="connsiteX0" fmla="*/ 0 w 7938019"/>
              <a:gd name="connsiteY0" fmla="*/ 0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0 w 7938019"/>
              <a:gd name="connsiteY4" fmla="*/ 0 h 8869671"/>
              <a:gd name="connsiteX0" fmla="*/ 4482791 w 7938019"/>
              <a:gd name="connsiteY0" fmla="*/ 89209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4482791 w 7938019"/>
              <a:gd name="connsiteY4" fmla="*/ 89209 h 8869671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7938019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3142995 w 7938019"/>
              <a:gd name="connsiteY2" fmla="*/ 8557438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39425 w 7938019"/>
              <a:gd name="connsiteY2" fmla="*/ 8847370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914277"/>
              <a:gd name="connsiteX1" fmla="*/ 7938019 w 7938019"/>
              <a:gd name="connsiteY1" fmla="*/ 1 h 8914277"/>
              <a:gd name="connsiteX2" fmla="*/ 5217122 w 7938019"/>
              <a:gd name="connsiteY2" fmla="*/ 8914277 h 8914277"/>
              <a:gd name="connsiteX3" fmla="*/ 0 w 7938019"/>
              <a:gd name="connsiteY3" fmla="*/ 8869672 h 8914277"/>
              <a:gd name="connsiteX4" fmla="*/ 2653991 w 7938019"/>
              <a:gd name="connsiteY4" fmla="*/ 0 h 8914277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194820 w 7938019"/>
              <a:gd name="connsiteY2" fmla="*/ 7799155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84030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8019" h="8869672">
                <a:moveTo>
                  <a:pt x="2653991" y="0"/>
                </a:moveTo>
                <a:lnTo>
                  <a:pt x="7938019" y="1"/>
                </a:lnTo>
                <a:lnTo>
                  <a:pt x="5284030" y="8869672"/>
                </a:lnTo>
                <a:lnTo>
                  <a:pt x="0" y="8869672"/>
                </a:lnTo>
                <a:lnTo>
                  <a:pt x="265399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6137688-9143-CC4D-B49C-54C627A92DC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60923" y="-1"/>
            <a:ext cx="3970043" cy="4434836"/>
          </a:xfrm>
          <a:custGeom>
            <a:avLst/>
            <a:gdLst>
              <a:gd name="connsiteX0" fmla="*/ 0 w 7938019"/>
              <a:gd name="connsiteY0" fmla="*/ 0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0 w 7938019"/>
              <a:gd name="connsiteY4" fmla="*/ 0 h 8869671"/>
              <a:gd name="connsiteX0" fmla="*/ 4482791 w 7938019"/>
              <a:gd name="connsiteY0" fmla="*/ 89209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4482791 w 7938019"/>
              <a:gd name="connsiteY4" fmla="*/ 89209 h 8869671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7938019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3142995 w 7938019"/>
              <a:gd name="connsiteY2" fmla="*/ 8557438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39425 w 7938019"/>
              <a:gd name="connsiteY2" fmla="*/ 8847370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914277"/>
              <a:gd name="connsiteX1" fmla="*/ 7938019 w 7938019"/>
              <a:gd name="connsiteY1" fmla="*/ 1 h 8914277"/>
              <a:gd name="connsiteX2" fmla="*/ 5217122 w 7938019"/>
              <a:gd name="connsiteY2" fmla="*/ 8914277 h 8914277"/>
              <a:gd name="connsiteX3" fmla="*/ 0 w 7938019"/>
              <a:gd name="connsiteY3" fmla="*/ 8869672 h 8914277"/>
              <a:gd name="connsiteX4" fmla="*/ 2653991 w 7938019"/>
              <a:gd name="connsiteY4" fmla="*/ 0 h 8914277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194820 w 7938019"/>
              <a:gd name="connsiteY2" fmla="*/ 7799155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84030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8019" h="8869672">
                <a:moveTo>
                  <a:pt x="2653991" y="0"/>
                </a:moveTo>
                <a:lnTo>
                  <a:pt x="7938019" y="1"/>
                </a:lnTo>
                <a:lnTo>
                  <a:pt x="5284030" y="8869672"/>
                </a:lnTo>
                <a:lnTo>
                  <a:pt x="0" y="8869672"/>
                </a:lnTo>
                <a:lnTo>
                  <a:pt x="265399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7A0936A-DAFA-7D40-BE51-E559897D057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221115" y="-1"/>
            <a:ext cx="3970043" cy="4434836"/>
          </a:xfrm>
          <a:custGeom>
            <a:avLst/>
            <a:gdLst>
              <a:gd name="connsiteX0" fmla="*/ 0 w 7938019"/>
              <a:gd name="connsiteY0" fmla="*/ 0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0 w 7938019"/>
              <a:gd name="connsiteY4" fmla="*/ 0 h 8869671"/>
              <a:gd name="connsiteX0" fmla="*/ 4482791 w 7938019"/>
              <a:gd name="connsiteY0" fmla="*/ 89209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4482791 w 7938019"/>
              <a:gd name="connsiteY4" fmla="*/ 89209 h 8869671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7938019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3142995 w 7938019"/>
              <a:gd name="connsiteY2" fmla="*/ 8557438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39425 w 7938019"/>
              <a:gd name="connsiteY2" fmla="*/ 8847370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914277"/>
              <a:gd name="connsiteX1" fmla="*/ 7938019 w 7938019"/>
              <a:gd name="connsiteY1" fmla="*/ 1 h 8914277"/>
              <a:gd name="connsiteX2" fmla="*/ 5217122 w 7938019"/>
              <a:gd name="connsiteY2" fmla="*/ 8914277 h 8914277"/>
              <a:gd name="connsiteX3" fmla="*/ 0 w 7938019"/>
              <a:gd name="connsiteY3" fmla="*/ 8869672 h 8914277"/>
              <a:gd name="connsiteX4" fmla="*/ 2653991 w 7938019"/>
              <a:gd name="connsiteY4" fmla="*/ 0 h 8914277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194820 w 7938019"/>
              <a:gd name="connsiteY2" fmla="*/ 7799155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84030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8019" h="8869672">
                <a:moveTo>
                  <a:pt x="2653991" y="0"/>
                </a:moveTo>
                <a:lnTo>
                  <a:pt x="7938019" y="1"/>
                </a:lnTo>
                <a:lnTo>
                  <a:pt x="5284030" y="8869672"/>
                </a:lnTo>
                <a:lnTo>
                  <a:pt x="0" y="8869672"/>
                </a:lnTo>
                <a:lnTo>
                  <a:pt x="265399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5912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85063" y="627903"/>
            <a:ext cx="2218958" cy="22183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1CB240E4-FEFB-AB41-9AE2-F308D161F7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487915" y="2988577"/>
            <a:ext cx="2923285" cy="2922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1370D01-74E6-B44E-A0BA-5BE54B4602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636696" y="2988577"/>
            <a:ext cx="1697038" cy="16965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534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1">
            <a:extLst>
              <a:ext uri="{FF2B5EF4-FFF2-40B4-BE49-F238E27FC236}">
                <a16:creationId xmlns:a16="http://schemas.microsoft.com/office/drawing/2014/main" id="{03EDEDA6-202B-0B4F-8457-706A656C5A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65158" y="1616567"/>
            <a:ext cx="1945814" cy="4111559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1" name="Picture Placeholder 31">
            <a:extLst>
              <a:ext uri="{FF2B5EF4-FFF2-40B4-BE49-F238E27FC236}">
                <a16:creationId xmlns:a16="http://schemas.microsoft.com/office/drawing/2014/main" id="{1A24B99D-5B06-9649-BEBC-E2D7508A06C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39218" y="1616567"/>
            <a:ext cx="1945814" cy="4111559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2" name="Picture Placeholder 31">
            <a:extLst>
              <a:ext uri="{FF2B5EF4-FFF2-40B4-BE49-F238E27FC236}">
                <a16:creationId xmlns:a16="http://schemas.microsoft.com/office/drawing/2014/main" id="{CD7744E6-5E97-8E4B-B755-926C96EED80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35754" y="1616567"/>
            <a:ext cx="1945814" cy="4111559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274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33251" y="2099608"/>
            <a:ext cx="2528229" cy="33798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9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99169" y="-174171"/>
            <a:ext cx="12590339" cy="72063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2033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49316" y="2114606"/>
            <a:ext cx="3626150" cy="22663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F26F332-9E25-204C-8598-BF8CF2B0FC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73347" y="2114606"/>
            <a:ext cx="3626150" cy="22663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3AAD7DC8-2A9C-894E-AAA3-65F437BF6B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5346" y="1769693"/>
            <a:ext cx="4586924" cy="28668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7989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1">
            <a:extLst>
              <a:ext uri="{FF2B5EF4-FFF2-40B4-BE49-F238E27FC236}">
                <a16:creationId xmlns:a16="http://schemas.microsoft.com/office/drawing/2014/main" id="{03EDEDA6-202B-0B4F-8457-706A656C5A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71886" y="1651649"/>
            <a:ext cx="1945814" cy="4111559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7556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739F3300-101E-CC40-A007-9C92666DAE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99169" y="2432304"/>
            <a:ext cx="12590339" cy="45998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21395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086" indent="0">
              <a:buNone/>
              <a:defRPr sz="2800"/>
            </a:lvl2pPr>
            <a:lvl3pPr marL="914172" indent="0">
              <a:buNone/>
              <a:defRPr sz="2400"/>
            </a:lvl3pPr>
            <a:lvl4pPr marL="1371257" indent="0">
              <a:buNone/>
              <a:defRPr sz="2000"/>
            </a:lvl4pPr>
            <a:lvl5pPr marL="1828343" indent="0">
              <a:buNone/>
              <a:defRPr sz="2000"/>
            </a:lvl5pPr>
            <a:lvl6pPr marL="2285429" indent="0">
              <a:buNone/>
              <a:defRPr sz="2000"/>
            </a:lvl6pPr>
            <a:lvl7pPr marL="2742514" indent="0">
              <a:buNone/>
              <a:defRPr sz="2000"/>
            </a:lvl7pPr>
            <a:lvl8pPr marL="3199600" indent="0">
              <a:buNone/>
              <a:defRPr sz="2000"/>
            </a:lvl8pPr>
            <a:lvl9pPr marL="3656686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5138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12192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448" indent="0">
              <a:buNone/>
              <a:defRPr sz="3733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1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576372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AB52F9F6-E404-354F-BC62-11ABFB5745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6095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49704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55589566-5AA9-2842-8377-3E9346562E5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706881" y="1715985"/>
            <a:ext cx="6675913" cy="34260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77021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072" y="914404"/>
            <a:ext cx="10520928" cy="5408741"/>
          </a:xfrm>
          <a:prstGeom prst="rect">
            <a:avLst/>
          </a:prstGeom>
        </p:spPr>
        <p:txBody>
          <a:bodyPr lIns="91429" tIns="45714" rIns="91429" bIns="45714"/>
          <a:lstStyle>
            <a:lvl1pPr>
              <a:defRPr sz="2000">
                <a:latin typeface="Cambria" pitchFamily="18" charset="0"/>
              </a:defRPr>
            </a:lvl1pPr>
            <a:lvl2pPr>
              <a:defRPr sz="1800">
                <a:latin typeface="Cambria" pitchFamily="18" charset="0"/>
              </a:defRPr>
            </a:lvl2pPr>
            <a:lvl3pPr>
              <a:defRPr sz="1800">
                <a:latin typeface="Cambria" pitchFamily="18" charset="0"/>
              </a:defRPr>
            </a:lvl3pPr>
            <a:lvl4pPr>
              <a:defRPr sz="1800">
                <a:latin typeface="Cambria" pitchFamily="18" charset="0"/>
              </a:defRPr>
            </a:lvl4pPr>
            <a:lvl5pPr>
              <a:defRPr sz="1800">
                <a:latin typeface="Cambria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6277000"/>
      </p:ext>
    </p:extLst>
  </p:cSld>
  <p:clrMapOvr>
    <a:masterClrMapping/>
  </p:clrMapOvr>
  <p:transition>
    <p:wipe dir="u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7"/>
          <p:cNvSpPr txBox="1">
            <a:spLocks noGrp="1"/>
          </p:cNvSpPr>
          <p:nvPr>
            <p:ph type="title"/>
          </p:nvPr>
        </p:nvSpPr>
        <p:spPr>
          <a:xfrm>
            <a:off x="468925" y="283803"/>
            <a:ext cx="10700308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None/>
              <a:defRPr sz="18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67"/>
          <p:cNvSpPr txBox="1">
            <a:spLocks noGrp="1"/>
          </p:cNvSpPr>
          <p:nvPr>
            <p:ph type="sldNum" idx="12"/>
          </p:nvPr>
        </p:nvSpPr>
        <p:spPr>
          <a:xfrm>
            <a:off x="8966965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Verdana"/>
              <a:buNone/>
              <a:defRPr sz="9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Verdana"/>
              <a:buNone/>
              <a:defRPr sz="9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Verdana"/>
              <a:buNone/>
              <a:defRPr sz="9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Verdana"/>
              <a:buNone/>
              <a:defRPr sz="9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Verdana"/>
              <a:buNone/>
              <a:defRPr sz="9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Verdana"/>
              <a:buNone/>
              <a:defRPr sz="9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Verdana"/>
              <a:buNone/>
              <a:defRPr sz="9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Verdana"/>
              <a:buNone/>
              <a:defRPr sz="9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Verdana"/>
              <a:buNone/>
              <a:defRPr sz="900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8" name="Google Shape;138;p67"/>
          <p:cNvGrpSpPr/>
          <p:nvPr/>
        </p:nvGrpSpPr>
        <p:grpSpPr>
          <a:xfrm>
            <a:off x="11895016" y="-23810"/>
            <a:ext cx="48739" cy="6909407"/>
            <a:chOff x="9664700" y="-23810"/>
            <a:chExt cx="39600" cy="6909406"/>
          </a:xfrm>
        </p:grpSpPr>
        <p:sp>
          <p:nvSpPr>
            <p:cNvPr id="139" name="Google Shape;139;p67"/>
            <p:cNvSpPr/>
            <p:nvPr/>
          </p:nvSpPr>
          <p:spPr>
            <a:xfrm>
              <a:off x="9664700" y="964554"/>
              <a:ext cx="39600" cy="5921042"/>
            </a:xfrm>
            <a:custGeom>
              <a:avLst/>
              <a:gdLst/>
              <a:ahLst/>
              <a:cxnLst/>
              <a:rect l="l" t="t" r="r" b="b"/>
              <a:pathLst>
                <a:path w="9433" h="9996" extrusionOk="0">
                  <a:moveTo>
                    <a:pt x="9433" y="9996"/>
                  </a:moveTo>
                  <a:lnTo>
                    <a:pt x="0" y="9996"/>
                  </a:lnTo>
                  <a:lnTo>
                    <a:pt x="0" y="5"/>
                  </a:lnTo>
                  <a:lnTo>
                    <a:pt x="9433" y="0"/>
                  </a:lnTo>
                  <a:lnTo>
                    <a:pt x="9433" y="9996"/>
                  </a:lnTo>
                  <a:close/>
                </a:path>
              </a:pathLst>
            </a:custGeom>
            <a:solidFill>
              <a:srgbClr val="26479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Calibri"/>
                <a:buNone/>
              </a:pPr>
              <a:endParaRPr sz="13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7"/>
            <p:cNvSpPr/>
            <p:nvPr/>
          </p:nvSpPr>
          <p:spPr>
            <a:xfrm>
              <a:off x="9664700" y="-23810"/>
              <a:ext cx="39600" cy="756000"/>
            </a:xfrm>
            <a:custGeom>
              <a:avLst/>
              <a:gdLst/>
              <a:ahLst/>
              <a:cxnLst/>
              <a:rect l="l" t="t" r="r" b="b"/>
              <a:pathLst>
                <a:path w="58" h="8467" extrusionOk="0">
                  <a:moveTo>
                    <a:pt x="58" y="8467"/>
                  </a:moveTo>
                  <a:lnTo>
                    <a:pt x="0" y="8467"/>
                  </a:lnTo>
                  <a:lnTo>
                    <a:pt x="0" y="82"/>
                  </a:lnTo>
                  <a:lnTo>
                    <a:pt x="58" y="0"/>
                  </a:lnTo>
                  <a:lnTo>
                    <a:pt x="58" y="8467"/>
                  </a:lnTo>
                  <a:close/>
                </a:path>
              </a:pathLst>
            </a:custGeom>
            <a:solidFill>
              <a:srgbClr val="26479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Calibri"/>
                <a:buNone/>
              </a:pPr>
              <a:endParaRPr sz="13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73301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5590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78704" y="-174171"/>
            <a:ext cx="8412466" cy="7206342"/>
          </a:xfrm>
          <a:custGeom>
            <a:avLst/>
            <a:gdLst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0 w 16731340"/>
              <a:gd name="connsiteY3" fmla="*/ 14412684 h 14412684"/>
              <a:gd name="connsiteX4" fmla="*/ 0 w 16731340"/>
              <a:gd name="connsiteY4" fmla="*/ 0 h 14412684"/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4259766 w 16731340"/>
              <a:gd name="connsiteY3" fmla="*/ 14412684 h 14412684"/>
              <a:gd name="connsiteX4" fmla="*/ 0 w 16731340"/>
              <a:gd name="connsiteY4" fmla="*/ 0 h 14412684"/>
              <a:gd name="connsiteX0" fmla="*/ 0 w 16820550"/>
              <a:gd name="connsiteY0" fmla="*/ 22303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22303 h 14412684"/>
              <a:gd name="connsiteX0" fmla="*/ 0 w 16820550"/>
              <a:gd name="connsiteY0" fmla="*/ 0 h 14457288"/>
              <a:gd name="connsiteX1" fmla="*/ 16820550 w 16820550"/>
              <a:gd name="connsiteY1" fmla="*/ 44604 h 14457288"/>
              <a:gd name="connsiteX2" fmla="*/ 16820550 w 16820550"/>
              <a:gd name="connsiteY2" fmla="*/ 14457288 h 14457288"/>
              <a:gd name="connsiteX3" fmla="*/ 4348976 w 16820550"/>
              <a:gd name="connsiteY3" fmla="*/ 14457288 h 14457288"/>
              <a:gd name="connsiteX4" fmla="*/ 0 w 16820550"/>
              <a:gd name="connsiteY4" fmla="*/ 0 h 14457288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1 h 14412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550" h="14412684">
                <a:moveTo>
                  <a:pt x="0" y="1"/>
                </a:moveTo>
                <a:lnTo>
                  <a:pt x="16820550" y="0"/>
                </a:lnTo>
                <a:lnTo>
                  <a:pt x="16820550" y="14412684"/>
                </a:lnTo>
                <a:lnTo>
                  <a:pt x="4348976" y="14412684"/>
                </a:lnTo>
                <a:lnTo>
                  <a:pt x="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7601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700">
              <a:spcBef>
                <a:spcPts val="100"/>
              </a:spcBef>
            </a:pPr>
            <a:r>
              <a:rPr lang="en-IN"/>
              <a:t>1</a:t>
            </a:r>
            <a:fld id="{81D60167-4931-47E6-BA6A-407CBD079E47}" type="slidenum">
              <a:rPr smtClean="0"/>
              <a:pPr marL="12700">
                <a:spcBef>
                  <a:spcPts val="100"/>
                </a:spcBef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572671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DB7D-8472-4922-A0A9-F7E01A68BBF5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050C-2909-4A0E-A0FD-E4BD264B8FC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01612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6781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7CF4C-AC9E-42DB-B501-89FB695AEE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736F86-7564-49AB-815D-6DDB5AE3D6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F8B29-114E-4A5F-96D6-DD977F62A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DA5C-736D-4FD3-B6E6-B2D11C9C45E3}" type="datetimeFigureOut">
              <a:rPr lang="en-IN" smtClean="0"/>
              <a:t>27-07-2022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BDB60-A440-477D-A24C-537F21895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5320D-A222-4982-A837-9DC0EFA19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9AF9E-ED51-4F62-9170-2996519976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11375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8218-5E7F-42D0-A9A2-7F8AF4761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BAE2F-EAB7-44B5-B2D7-205D3B836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1F603-B47B-429B-89C8-8403DF0A8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DA5C-736D-4FD3-B6E6-B2D11C9C45E3}" type="datetimeFigureOut">
              <a:rPr lang="en-IN" smtClean="0"/>
              <a:t>27-07-2022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15D45-F7F0-48BB-AD31-09C496B6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52B19-1566-4DF3-A92F-8577B198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9AF9E-ED51-4F62-9170-2996519976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58880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C361-A8F1-4948-94F3-D0412C588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514ADF-B0C4-4D84-8D68-FFCB1BC4F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A4D9B-86B8-4311-B6D9-49113BE07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DA5C-736D-4FD3-B6E6-B2D11C9C45E3}" type="datetimeFigureOut">
              <a:rPr lang="en-IN" smtClean="0"/>
              <a:t>27-07-2022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700A1-42D3-43A2-BF96-3A30E2335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4770E-8064-42C9-8BE7-9D99138EA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9AF9E-ED51-4F62-9170-2996519976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915178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61083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C1A85F3E-2CF6-9E46-AE01-96E27850575D}"/>
              </a:ext>
            </a:extLst>
          </p:cNvPr>
          <p:cNvSpPr txBox="1">
            <a:spLocks/>
          </p:cNvSpPr>
          <p:nvPr userDrawn="1"/>
        </p:nvSpPr>
        <p:spPr>
          <a:xfrm>
            <a:off x="4320462" y="6408739"/>
            <a:ext cx="3431899" cy="30488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and Confidential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EA0CF45-0B24-394D-8134-22C65E72D591}"/>
              </a:ext>
            </a:extLst>
          </p:cNvPr>
          <p:cNvSpPr txBox="1">
            <a:spLocks/>
          </p:cNvSpPr>
          <p:nvPr userDrawn="1"/>
        </p:nvSpPr>
        <p:spPr>
          <a:xfrm>
            <a:off x="10849294" y="6408739"/>
            <a:ext cx="1067078" cy="1825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6F68F43-4567-4CB0-B00D-7267D614B448}" type="slidenum">
              <a:rPr lang="en-US" sz="140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sz="14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FBA1CD0-DC43-5542-B28E-D985E1AF9A7D}"/>
              </a:ext>
            </a:extLst>
          </p:cNvPr>
          <p:cNvSpPr/>
          <p:nvPr userDrawn="1"/>
        </p:nvSpPr>
        <p:spPr>
          <a:xfrm flipH="1">
            <a:off x="1588" y="627903"/>
            <a:ext cx="560419" cy="270354"/>
          </a:xfrm>
          <a:custGeom>
            <a:avLst/>
            <a:gdLst>
              <a:gd name="connsiteX0" fmla="*/ 0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0 w 14981402"/>
              <a:gd name="connsiteY4" fmla="*/ 0 h 3987559"/>
              <a:gd name="connsiteX0" fmla="*/ 1261242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61242 w 14981402"/>
              <a:gd name="connsiteY4" fmla="*/ 0 h 3987559"/>
              <a:gd name="connsiteX0" fmla="*/ 1229711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29711 w 14981402"/>
              <a:gd name="connsiteY4" fmla="*/ 0 h 3987559"/>
              <a:gd name="connsiteX0" fmla="*/ 2516033 w 16267724"/>
              <a:gd name="connsiteY0" fmla="*/ 0 h 3987559"/>
              <a:gd name="connsiteX1" fmla="*/ 16267724 w 16267724"/>
              <a:gd name="connsiteY1" fmla="*/ 0 h 3987559"/>
              <a:gd name="connsiteX2" fmla="*/ 16267724 w 16267724"/>
              <a:gd name="connsiteY2" fmla="*/ 3987559 h 3987559"/>
              <a:gd name="connsiteX3" fmla="*/ 0 w 16267724"/>
              <a:gd name="connsiteY3" fmla="*/ 3987559 h 3987559"/>
              <a:gd name="connsiteX4" fmla="*/ 2516033 w 16267724"/>
              <a:gd name="connsiteY4" fmla="*/ 0 h 3987559"/>
              <a:gd name="connsiteX0" fmla="*/ -1 w 13751690"/>
              <a:gd name="connsiteY0" fmla="*/ 0 h 3987559"/>
              <a:gd name="connsiteX1" fmla="*/ 13751690 w 13751690"/>
              <a:gd name="connsiteY1" fmla="*/ 0 h 3987559"/>
              <a:gd name="connsiteX2" fmla="*/ 13751690 w 13751690"/>
              <a:gd name="connsiteY2" fmla="*/ 3987559 h 3987559"/>
              <a:gd name="connsiteX3" fmla="*/ 354838 w 13751690"/>
              <a:gd name="connsiteY3" fmla="*/ 3226202 h 3987559"/>
              <a:gd name="connsiteX4" fmla="*/ -1 w 13751690"/>
              <a:gd name="connsiteY4" fmla="*/ 0 h 3987559"/>
              <a:gd name="connsiteX0" fmla="*/ 2409708 w 16161399"/>
              <a:gd name="connsiteY0" fmla="*/ 0 h 3987559"/>
              <a:gd name="connsiteX1" fmla="*/ 16161399 w 16161399"/>
              <a:gd name="connsiteY1" fmla="*/ 0 h 3987559"/>
              <a:gd name="connsiteX2" fmla="*/ 16161399 w 16161399"/>
              <a:gd name="connsiteY2" fmla="*/ 3987559 h 3987559"/>
              <a:gd name="connsiteX3" fmla="*/ 0 w 16161399"/>
              <a:gd name="connsiteY3" fmla="*/ 3960361 h 3987559"/>
              <a:gd name="connsiteX4" fmla="*/ 2409708 w 16161399"/>
              <a:gd name="connsiteY4" fmla="*/ 0 h 398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61399" h="3987559">
                <a:moveTo>
                  <a:pt x="2409708" y="0"/>
                </a:moveTo>
                <a:lnTo>
                  <a:pt x="16161399" y="0"/>
                </a:lnTo>
                <a:lnTo>
                  <a:pt x="16161399" y="3987559"/>
                </a:lnTo>
                <a:lnTo>
                  <a:pt x="0" y="3960361"/>
                </a:lnTo>
                <a:lnTo>
                  <a:pt x="2409708" y="0"/>
                </a:lnTo>
                <a:close/>
              </a:path>
            </a:pathLst>
          </a:custGeom>
          <a:solidFill>
            <a:srgbClr val="19A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17"/>
            <a:endParaRPr lang="en-US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539BE-18A6-1948-BE82-02455FBCC5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4215" y="338345"/>
            <a:ext cx="892157" cy="79139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5E39C373-21EA-5D42-A674-B1D80B4D9D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321" y="495335"/>
            <a:ext cx="10515600" cy="640714"/>
          </a:xfrm>
        </p:spPr>
        <p:txBody>
          <a:bodyPr>
            <a:normAutofit/>
          </a:bodyPr>
          <a:lstStyle>
            <a:lvl1pPr>
              <a:defRPr sz="2200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15587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8A0B3D1-6D24-E84B-A897-3DBF802B03E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4215" y="338345"/>
            <a:ext cx="892157" cy="79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2418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99169" y="-174171"/>
            <a:ext cx="12590339" cy="72063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4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C50EFD41-8159-9E40-A592-47434D5388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99169" y="-174171"/>
            <a:ext cx="12590339" cy="42889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9633AE-06B4-F14F-9BED-A96D818DBC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5840" y="4367129"/>
            <a:ext cx="10421727" cy="216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2C82B8-F8E3-F24F-9F7F-9C77F3F65419}"/>
              </a:ext>
            </a:extLst>
          </p:cNvPr>
          <p:cNvGrpSpPr/>
          <p:nvPr userDrawn="1"/>
        </p:nvGrpSpPr>
        <p:grpSpPr>
          <a:xfrm>
            <a:off x="1588" y="5677469"/>
            <a:ext cx="12190412" cy="1180532"/>
            <a:chOff x="1588" y="5463896"/>
            <a:chExt cx="12188825" cy="139410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9C24721-E3D4-9449-8610-E6790F42B71A}"/>
                </a:ext>
              </a:extLst>
            </p:cNvPr>
            <p:cNvSpPr/>
            <p:nvPr/>
          </p:nvSpPr>
          <p:spPr>
            <a:xfrm rot="10800000" flipH="1">
              <a:off x="1588" y="5879805"/>
              <a:ext cx="12188825" cy="978196"/>
            </a:xfrm>
            <a:prstGeom prst="rect">
              <a:avLst/>
            </a:prstGeom>
            <a:gradFill flip="none" rotWithShape="1">
              <a:gsLst>
                <a:gs pos="57000">
                  <a:srgbClr val="25B6C2"/>
                </a:gs>
                <a:gs pos="100000">
                  <a:srgbClr val="0692DB"/>
                </a:gs>
              </a:gsLst>
              <a:lin ang="27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217"/>
              <a:endParaRPr lang="en-US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0E99E632-B448-244C-9DF4-E27336A53A3B}"/>
                </a:ext>
              </a:extLst>
            </p:cNvPr>
            <p:cNvSpPr/>
            <p:nvPr/>
          </p:nvSpPr>
          <p:spPr>
            <a:xfrm rot="10800000" flipH="1">
              <a:off x="1588" y="5463896"/>
              <a:ext cx="5150072" cy="415909"/>
            </a:xfrm>
            <a:custGeom>
              <a:avLst/>
              <a:gdLst>
                <a:gd name="connsiteX0" fmla="*/ 10300143 w 10300143"/>
                <a:gd name="connsiteY0" fmla="*/ 0 h 1254642"/>
                <a:gd name="connsiteX1" fmla="*/ 0 w 10300143"/>
                <a:gd name="connsiteY1" fmla="*/ 0 h 1254642"/>
                <a:gd name="connsiteX2" fmla="*/ 0 w 10300143"/>
                <a:gd name="connsiteY2" fmla="*/ 1254642 h 1254642"/>
                <a:gd name="connsiteX3" fmla="*/ 9986483 w 10300143"/>
                <a:gd name="connsiteY3" fmla="*/ 1254642 h 125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00143" h="1254642">
                  <a:moveTo>
                    <a:pt x="10300143" y="0"/>
                  </a:moveTo>
                  <a:lnTo>
                    <a:pt x="0" y="0"/>
                  </a:lnTo>
                  <a:lnTo>
                    <a:pt x="0" y="1254642"/>
                  </a:lnTo>
                  <a:lnTo>
                    <a:pt x="9986483" y="1254642"/>
                  </a:lnTo>
                  <a:close/>
                </a:path>
              </a:pathLst>
            </a:custGeom>
            <a:solidFill>
              <a:srgbClr val="25B5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17"/>
              <a:endParaRPr lang="en-US">
                <a:solidFill>
                  <a:srgbClr val="FFFFFF"/>
                </a:solidFill>
                <a:latin typeface="Arial" panose="020B060402020202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067778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78704" y="-174171"/>
            <a:ext cx="8412466" cy="7206342"/>
          </a:xfrm>
          <a:custGeom>
            <a:avLst/>
            <a:gdLst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0 w 16731340"/>
              <a:gd name="connsiteY3" fmla="*/ 14412684 h 14412684"/>
              <a:gd name="connsiteX4" fmla="*/ 0 w 16731340"/>
              <a:gd name="connsiteY4" fmla="*/ 0 h 14412684"/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4259766 w 16731340"/>
              <a:gd name="connsiteY3" fmla="*/ 14412684 h 14412684"/>
              <a:gd name="connsiteX4" fmla="*/ 0 w 16731340"/>
              <a:gd name="connsiteY4" fmla="*/ 0 h 14412684"/>
              <a:gd name="connsiteX0" fmla="*/ 0 w 16820550"/>
              <a:gd name="connsiteY0" fmla="*/ 22303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22303 h 14412684"/>
              <a:gd name="connsiteX0" fmla="*/ 0 w 16820550"/>
              <a:gd name="connsiteY0" fmla="*/ 0 h 14457288"/>
              <a:gd name="connsiteX1" fmla="*/ 16820550 w 16820550"/>
              <a:gd name="connsiteY1" fmla="*/ 44604 h 14457288"/>
              <a:gd name="connsiteX2" fmla="*/ 16820550 w 16820550"/>
              <a:gd name="connsiteY2" fmla="*/ 14457288 h 14457288"/>
              <a:gd name="connsiteX3" fmla="*/ 4348976 w 16820550"/>
              <a:gd name="connsiteY3" fmla="*/ 14457288 h 14457288"/>
              <a:gd name="connsiteX4" fmla="*/ 0 w 16820550"/>
              <a:gd name="connsiteY4" fmla="*/ 0 h 14457288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1 h 14412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550" h="14412684">
                <a:moveTo>
                  <a:pt x="0" y="1"/>
                </a:moveTo>
                <a:lnTo>
                  <a:pt x="16820550" y="0"/>
                </a:lnTo>
                <a:lnTo>
                  <a:pt x="16820550" y="14412684"/>
                </a:lnTo>
                <a:lnTo>
                  <a:pt x="4348976" y="14412684"/>
                </a:lnTo>
                <a:lnTo>
                  <a:pt x="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87764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C50EFD41-8159-9E40-A592-47434D5388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99169" y="-174171"/>
            <a:ext cx="12590339" cy="42889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9633AE-06B4-F14F-9BED-A96D818DBC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5840" y="4367129"/>
            <a:ext cx="10421727" cy="216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9608185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CD0E04D6-3064-E641-BC33-6BD331FF36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76130" y="2940877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D3BB37AB-D80B-564A-AEE5-51984972F81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92911" y="1447800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8F77852-CC01-1640-82DF-AA20A8B6C76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309129" y="1447800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A89E061-A513-234D-AAEF-ED53D9AC6B9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492911" y="4433954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A3E4AFE6-9E6D-204C-B9FB-00F6A19A883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309129" y="4433954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FCFE32ED-AC96-3C4A-B326-33CCEFA1FAB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225909" y="2940877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6299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CD0E04D6-3064-E641-BC33-6BD331FF36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37975" y="4303749"/>
            <a:ext cx="1333651" cy="133330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447BAA65-1B4A-A84C-82BC-18D2CD55E8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57115" y="3122288"/>
            <a:ext cx="1333651" cy="133330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D1C5C190-CA98-F74D-88C0-C78EEFE639A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24057" y="1959965"/>
            <a:ext cx="1333651" cy="133330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E379F096-E912-FA48-988A-AFE6909D1C0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90998" y="784547"/>
            <a:ext cx="1333651" cy="133330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42563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115BB40-9CA9-3843-9468-FEC322EBE9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99169" y="2514600"/>
            <a:ext cx="12590339" cy="45175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CD0E04D6-3064-E641-BC33-6BD331FF36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28209" y="1579564"/>
            <a:ext cx="1870562" cy="187007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6A2A9F8-ADD0-214C-93EA-26BDEA2FB2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60720" y="1579564"/>
            <a:ext cx="1870562" cy="187007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1644F8-5C1A-284F-A02F-89AC3BBEB7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93230" y="1579564"/>
            <a:ext cx="1870562" cy="187007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40319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115BB40-9CA9-3843-9468-FEC322EBE9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22862" y="0"/>
            <a:ext cx="6969138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9400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1A09674A-15F1-9E40-8117-54AA0E174B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3116" y="2066599"/>
            <a:ext cx="1333653" cy="133330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987A423C-8384-184E-BAF4-41AC91138BC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3119" y="3890151"/>
            <a:ext cx="1333648" cy="133329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BB729B-660B-C641-9E50-4533D31A959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89152" y="2066599"/>
            <a:ext cx="1333653" cy="133330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EB6BE2CD-34F9-3344-9870-D4805BC2BF3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589155" y="3890151"/>
            <a:ext cx="1333648" cy="133329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01297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E481FD9-F09C-BA4D-9951-230A0DD955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3118" y="1581144"/>
            <a:ext cx="5879817" cy="4203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7746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E481FD9-F09C-BA4D-9951-230A0DD955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686008" y="1581144"/>
            <a:ext cx="5879817" cy="4203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7230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E481FD9-F09C-BA4D-9951-230A0DD955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3117" y="1712348"/>
            <a:ext cx="5382883" cy="24342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87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CD0E04D6-3064-E641-BC33-6BD331FF36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76130" y="2940877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D3BB37AB-D80B-564A-AEE5-51984972F81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92911" y="1447800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8F77852-CC01-1640-82DF-AA20A8B6C76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309129" y="1447800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A89E061-A513-234D-AAEF-ED53D9AC6B9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492911" y="4433954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A3E4AFE6-9E6D-204C-B9FB-00F6A19A883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309129" y="4433954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FCFE32ED-AC96-3C4A-B326-33CCEFA1FAB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225909" y="2940877"/>
            <a:ext cx="1389961" cy="13895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91894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E481FD9-F09C-BA4D-9951-230A0DD955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69999" y="2677076"/>
            <a:ext cx="2010401" cy="8046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77E72CB-7F04-D84A-BF9C-9774DD8BC51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90800" y="2677076"/>
            <a:ext cx="2010401" cy="8046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38CD4847-8A47-2545-9CF1-8C437D37DA5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11600" y="2677076"/>
            <a:ext cx="2010401" cy="8046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8AA873F2-5DFE-C640-AEAD-5A96923A481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80399" y="3884084"/>
            <a:ext cx="2010401" cy="8046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C329C1EA-DC5E-0A4A-82B8-31BC020A980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01200" y="3884084"/>
            <a:ext cx="2010401" cy="8046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05795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E481FD9-F09C-BA4D-9951-230A0DD955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80799" y="197774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B00E25EF-5B78-5C40-A906-0744167719C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5120" y="197774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02FDB7C5-5967-A947-A543-23BD4596D6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69441" y="197774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1E31D769-A895-EC4D-95ED-918AE5B37CE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013761" y="197774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201607AD-276F-BD4E-9E7B-CEC512B83D9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80799" y="323665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FC53868E-8AC0-E84A-AF05-6CA9A285255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525120" y="323665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87F80031-74B9-2E41-87A9-A5139AA128E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69441" y="323665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E378ED47-B244-2548-8421-629773EA778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013761" y="3236659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7E432B6E-20B0-804F-AEE6-194845FC8AC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80799" y="4495568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32" name="Picture Placeholder 8">
            <a:extLst>
              <a:ext uri="{FF2B5EF4-FFF2-40B4-BE49-F238E27FC236}">
                <a16:creationId xmlns:a16="http://schemas.microsoft.com/office/drawing/2014/main" id="{07571149-3B48-A046-8B39-52BDC6FEEA1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525120" y="4495568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8062579F-7ED7-124E-BFFB-4CFC4F1B210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269441" y="4495568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27FD66BC-56B6-724F-962D-220EEF45257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013761" y="4495568"/>
            <a:ext cx="2397440" cy="8925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4225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D34CD519-EE3F-594D-B640-A4759BC749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7589" y="1735566"/>
            <a:ext cx="3454687" cy="39991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3073A1D2-50E0-FA4F-B681-30A72EC2A9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330279" y="1735566"/>
            <a:ext cx="3454687" cy="39991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2636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5B647704-C8A0-9340-AA81-BE267EBDF79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48023" y="-11151"/>
            <a:ext cx="4643977" cy="6869151"/>
          </a:xfrm>
          <a:custGeom>
            <a:avLst/>
            <a:gdLst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0 w 16731340"/>
              <a:gd name="connsiteY3" fmla="*/ 14412684 h 14412684"/>
              <a:gd name="connsiteX4" fmla="*/ 0 w 16731340"/>
              <a:gd name="connsiteY4" fmla="*/ 0 h 14412684"/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4259766 w 16731340"/>
              <a:gd name="connsiteY3" fmla="*/ 14412684 h 14412684"/>
              <a:gd name="connsiteX4" fmla="*/ 0 w 16731340"/>
              <a:gd name="connsiteY4" fmla="*/ 0 h 14412684"/>
              <a:gd name="connsiteX0" fmla="*/ 0 w 16820550"/>
              <a:gd name="connsiteY0" fmla="*/ 22303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22303 h 14412684"/>
              <a:gd name="connsiteX0" fmla="*/ 0 w 16820550"/>
              <a:gd name="connsiteY0" fmla="*/ 0 h 14457288"/>
              <a:gd name="connsiteX1" fmla="*/ 16820550 w 16820550"/>
              <a:gd name="connsiteY1" fmla="*/ 44604 h 14457288"/>
              <a:gd name="connsiteX2" fmla="*/ 16820550 w 16820550"/>
              <a:gd name="connsiteY2" fmla="*/ 14457288 h 14457288"/>
              <a:gd name="connsiteX3" fmla="*/ 4348976 w 16820550"/>
              <a:gd name="connsiteY3" fmla="*/ 14457288 h 14457288"/>
              <a:gd name="connsiteX4" fmla="*/ 0 w 16820550"/>
              <a:gd name="connsiteY4" fmla="*/ 0 h 14457288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1 h 14412684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8620520 w 16820550"/>
              <a:gd name="connsiteY3" fmla="*/ 14389249 h 14412684"/>
              <a:gd name="connsiteX4" fmla="*/ 0 w 16820550"/>
              <a:gd name="connsiteY4" fmla="*/ 1 h 14412684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7622496 w 16820550"/>
              <a:gd name="connsiteY3" fmla="*/ 14412684 h 14412684"/>
              <a:gd name="connsiteX4" fmla="*/ 0 w 16820550"/>
              <a:gd name="connsiteY4" fmla="*/ 1 h 14412684"/>
              <a:gd name="connsiteX0" fmla="*/ 0 w 16101972"/>
              <a:gd name="connsiteY0" fmla="*/ 0 h 14436119"/>
              <a:gd name="connsiteX1" fmla="*/ 16101972 w 16101972"/>
              <a:gd name="connsiteY1" fmla="*/ 23435 h 14436119"/>
              <a:gd name="connsiteX2" fmla="*/ 16101972 w 16101972"/>
              <a:gd name="connsiteY2" fmla="*/ 14436119 h 14436119"/>
              <a:gd name="connsiteX3" fmla="*/ 6903918 w 16101972"/>
              <a:gd name="connsiteY3" fmla="*/ 14436119 h 14436119"/>
              <a:gd name="connsiteX4" fmla="*/ 0 w 16101972"/>
              <a:gd name="connsiteY4" fmla="*/ 0 h 14436119"/>
              <a:gd name="connsiteX0" fmla="*/ 0 w 16620945"/>
              <a:gd name="connsiteY0" fmla="*/ 0 h 14436119"/>
              <a:gd name="connsiteX1" fmla="*/ 16620945 w 16620945"/>
              <a:gd name="connsiteY1" fmla="*/ 23435 h 14436119"/>
              <a:gd name="connsiteX2" fmla="*/ 16620945 w 16620945"/>
              <a:gd name="connsiteY2" fmla="*/ 14436119 h 14436119"/>
              <a:gd name="connsiteX3" fmla="*/ 7422891 w 16620945"/>
              <a:gd name="connsiteY3" fmla="*/ 14436119 h 14436119"/>
              <a:gd name="connsiteX4" fmla="*/ 0 w 16620945"/>
              <a:gd name="connsiteY4" fmla="*/ 0 h 14436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20945" h="14436119">
                <a:moveTo>
                  <a:pt x="0" y="0"/>
                </a:moveTo>
                <a:lnTo>
                  <a:pt x="16620945" y="23435"/>
                </a:lnTo>
                <a:lnTo>
                  <a:pt x="16620945" y="14436119"/>
                </a:lnTo>
                <a:lnTo>
                  <a:pt x="7422891" y="1443611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3500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D34CD519-EE3F-594D-B640-A4759BC749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07323" y="1735566"/>
            <a:ext cx="3454687" cy="39991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3073A1D2-50E0-FA4F-B681-30A72EC2A9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90013" y="1735566"/>
            <a:ext cx="3454687" cy="39991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55035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5B647704-C8A0-9340-AA81-BE267EBDF79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79579" y="-11152"/>
            <a:ext cx="7812421" cy="6869151"/>
          </a:xfrm>
          <a:custGeom>
            <a:avLst/>
            <a:gdLst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0 w 16731340"/>
              <a:gd name="connsiteY3" fmla="*/ 14412684 h 14412684"/>
              <a:gd name="connsiteX4" fmla="*/ 0 w 16731340"/>
              <a:gd name="connsiteY4" fmla="*/ 0 h 14412684"/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4259766 w 16731340"/>
              <a:gd name="connsiteY3" fmla="*/ 14412684 h 14412684"/>
              <a:gd name="connsiteX4" fmla="*/ 0 w 16731340"/>
              <a:gd name="connsiteY4" fmla="*/ 0 h 14412684"/>
              <a:gd name="connsiteX0" fmla="*/ 0 w 16820550"/>
              <a:gd name="connsiteY0" fmla="*/ 22303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22303 h 14412684"/>
              <a:gd name="connsiteX0" fmla="*/ 0 w 16820550"/>
              <a:gd name="connsiteY0" fmla="*/ 0 h 14457288"/>
              <a:gd name="connsiteX1" fmla="*/ 16820550 w 16820550"/>
              <a:gd name="connsiteY1" fmla="*/ 44604 h 14457288"/>
              <a:gd name="connsiteX2" fmla="*/ 16820550 w 16820550"/>
              <a:gd name="connsiteY2" fmla="*/ 14457288 h 14457288"/>
              <a:gd name="connsiteX3" fmla="*/ 4348976 w 16820550"/>
              <a:gd name="connsiteY3" fmla="*/ 14457288 h 14457288"/>
              <a:gd name="connsiteX4" fmla="*/ 0 w 16820550"/>
              <a:gd name="connsiteY4" fmla="*/ 0 h 14457288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1 h 14412684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8620520 w 16820550"/>
              <a:gd name="connsiteY3" fmla="*/ 14389249 h 14412684"/>
              <a:gd name="connsiteX4" fmla="*/ 0 w 16820550"/>
              <a:gd name="connsiteY4" fmla="*/ 1 h 14412684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7622496 w 16820550"/>
              <a:gd name="connsiteY3" fmla="*/ 14412684 h 14412684"/>
              <a:gd name="connsiteX4" fmla="*/ 0 w 16820550"/>
              <a:gd name="connsiteY4" fmla="*/ 1 h 14412684"/>
              <a:gd name="connsiteX0" fmla="*/ 0 w 16101972"/>
              <a:gd name="connsiteY0" fmla="*/ 0 h 14436119"/>
              <a:gd name="connsiteX1" fmla="*/ 16101972 w 16101972"/>
              <a:gd name="connsiteY1" fmla="*/ 23435 h 14436119"/>
              <a:gd name="connsiteX2" fmla="*/ 16101972 w 16101972"/>
              <a:gd name="connsiteY2" fmla="*/ 14436119 h 14436119"/>
              <a:gd name="connsiteX3" fmla="*/ 6903918 w 16101972"/>
              <a:gd name="connsiteY3" fmla="*/ 14436119 h 14436119"/>
              <a:gd name="connsiteX4" fmla="*/ 0 w 16101972"/>
              <a:gd name="connsiteY4" fmla="*/ 0 h 14436119"/>
              <a:gd name="connsiteX0" fmla="*/ 0 w 16620945"/>
              <a:gd name="connsiteY0" fmla="*/ 0 h 14436119"/>
              <a:gd name="connsiteX1" fmla="*/ 16620945 w 16620945"/>
              <a:gd name="connsiteY1" fmla="*/ 23435 h 14436119"/>
              <a:gd name="connsiteX2" fmla="*/ 16620945 w 16620945"/>
              <a:gd name="connsiteY2" fmla="*/ 14436119 h 14436119"/>
              <a:gd name="connsiteX3" fmla="*/ 7422891 w 16620945"/>
              <a:gd name="connsiteY3" fmla="*/ 14436119 h 14436119"/>
              <a:gd name="connsiteX4" fmla="*/ 0 w 16620945"/>
              <a:gd name="connsiteY4" fmla="*/ 0 h 14436119"/>
              <a:gd name="connsiteX0" fmla="*/ 0 w 16620945"/>
              <a:gd name="connsiteY0" fmla="*/ 1 h 14436120"/>
              <a:gd name="connsiteX1" fmla="*/ 16581025 w 16620945"/>
              <a:gd name="connsiteY1" fmla="*/ 0 h 14436120"/>
              <a:gd name="connsiteX2" fmla="*/ 16620945 w 16620945"/>
              <a:gd name="connsiteY2" fmla="*/ 14436120 h 14436120"/>
              <a:gd name="connsiteX3" fmla="*/ 7422891 w 16620945"/>
              <a:gd name="connsiteY3" fmla="*/ 14436120 h 14436120"/>
              <a:gd name="connsiteX4" fmla="*/ 0 w 16620945"/>
              <a:gd name="connsiteY4" fmla="*/ 1 h 14436120"/>
              <a:gd name="connsiteX0" fmla="*/ 0 w 20573123"/>
              <a:gd name="connsiteY0" fmla="*/ 23436 h 14436120"/>
              <a:gd name="connsiteX1" fmla="*/ 20533203 w 20573123"/>
              <a:gd name="connsiteY1" fmla="*/ 0 h 14436120"/>
              <a:gd name="connsiteX2" fmla="*/ 20573123 w 20573123"/>
              <a:gd name="connsiteY2" fmla="*/ 14436120 h 14436120"/>
              <a:gd name="connsiteX3" fmla="*/ 11375069 w 20573123"/>
              <a:gd name="connsiteY3" fmla="*/ 14436120 h 14436120"/>
              <a:gd name="connsiteX4" fmla="*/ 0 w 20573123"/>
              <a:gd name="connsiteY4" fmla="*/ 23436 h 14436120"/>
              <a:gd name="connsiteX0" fmla="*/ 7387790 w 27960913"/>
              <a:gd name="connsiteY0" fmla="*/ 23436 h 14436120"/>
              <a:gd name="connsiteX1" fmla="*/ 27920993 w 27960913"/>
              <a:gd name="connsiteY1" fmla="*/ 0 h 14436120"/>
              <a:gd name="connsiteX2" fmla="*/ 27960913 w 27960913"/>
              <a:gd name="connsiteY2" fmla="*/ 14436120 h 14436120"/>
              <a:gd name="connsiteX3" fmla="*/ 0 w 27960913"/>
              <a:gd name="connsiteY3" fmla="*/ 14436120 h 14436120"/>
              <a:gd name="connsiteX4" fmla="*/ 7387790 w 27960913"/>
              <a:gd name="connsiteY4" fmla="*/ 23436 h 14436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60913" h="14436120">
                <a:moveTo>
                  <a:pt x="7387790" y="23436"/>
                </a:moveTo>
                <a:lnTo>
                  <a:pt x="27920993" y="0"/>
                </a:lnTo>
                <a:lnTo>
                  <a:pt x="27960913" y="14436120"/>
                </a:lnTo>
                <a:lnTo>
                  <a:pt x="0" y="14436120"/>
                </a:lnTo>
                <a:lnTo>
                  <a:pt x="7387790" y="2343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3803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D34CD519-EE3F-594D-B640-A4759BC749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511399" y="1712857"/>
            <a:ext cx="5022797" cy="2891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64EFDCC5-A673-B449-B7F8-575FC37F346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84600" y="1712857"/>
            <a:ext cx="5022797" cy="2891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1BA98B9-1C43-C648-B91F-528B28D08E5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80602" y="1712857"/>
            <a:ext cx="5022797" cy="2891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05026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64EFDCC5-A673-B449-B7F8-575FC37F346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57688" y="0"/>
            <a:ext cx="6142693" cy="6858000"/>
          </a:xfrm>
          <a:custGeom>
            <a:avLst/>
            <a:gdLst>
              <a:gd name="connsiteX0" fmla="*/ 0 w 12282187"/>
              <a:gd name="connsiteY0" fmla="*/ 0 h 13716000"/>
              <a:gd name="connsiteX1" fmla="*/ 12282187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4170556 w 12282187"/>
              <a:gd name="connsiteY3" fmla="*/ 13716000 h 13716000"/>
              <a:gd name="connsiteX4" fmla="*/ 0 w 12282187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82187" h="13716000">
                <a:moveTo>
                  <a:pt x="0" y="0"/>
                </a:moveTo>
                <a:lnTo>
                  <a:pt x="8089328" y="0"/>
                </a:lnTo>
                <a:lnTo>
                  <a:pt x="12282187" y="13716000"/>
                </a:lnTo>
                <a:lnTo>
                  <a:pt x="4170556" y="13716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4488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5783" y="1641727"/>
            <a:ext cx="5435475" cy="40399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3039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7818066" cy="6869413"/>
          </a:xfrm>
          <a:custGeom>
            <a:avLst/>
            <a:gdLst>
              <a:gd name="connsiteX0" fmla="*/ 0 w 15632061"/>
              <a:gd name="connsiteY0" fmla="*/ 0 h 13738825"/>
              <a:gd name="connsiteX1" fmla="*/ 15632061 w 15632061"/>
              <a:gd name="connsiteY1" fmla="*/ 0 h 13738825"/>
              <a:gd name="connsiteX2" fmla="*/ 15632061 w 15632061"/>
              <a:gd name="connsiteY2" fmla="*/ 13738825 h 13738825"/>
              <a:gd name="connsiteX3" fmla="*/ 0 w 15632061"/>
              <a:gd name="connsiteY3" fmla="*/ 13738825 h 13738825"/>
              <a:gd name="connsiteX4" fmla="*/ 0 w 15632061"/>
              <a:gd name="connsiteY4" fmla="*/ 0 h 13738825"/>
              <a:gd name="connsiteX0" fmla="*/ 0 w 15632061"/>
              <a:gd name="connsiteY0" fmla="*/ 0 h 13738825"/>
              <a:gd name="connsiteX1" fmla="*/ 11483807 w 15632061"/>
              <a:gd name="connsiteY1" fmla="*/ 22302 h 13738825"/>
              <a:gd name="connsiteX2" fmla="*/ 15632061 w 15632061"/>
              <a:gd name="connsiteY2" fmla="*/ 13738825 h 13738825"/>
              <a:gd name="connsiteX3" fmla="*/ 0 w 15632061"/>
              <a:gd name="connsiteY3" fmla="*/ 13738825 h 13738825"/>
              <a:gd name="connsiteX4" fmla="*/ 0 w 15632061"/>
              <a:gd name="connsiteY4" fmla="*/ 0 h 13738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2061" h="13738825">
                <a:moveTo>
                  <a:pt x="0" y="0"/>
                </a:moveTo>
                <a:lnTo>
                  <a:pt x="11483807" y="22302"/>
                </a:lnTo>
                <a:lnTo>
                  <a:pt x="15632061" y="13738825"/>
                </a:lnTo>
                <a:lnTo>
                  <a:pt x="0" y="1373882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131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CD0E04D6-3064-E641-BC33-6BD331FF36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37975" y="4303749"/>
            <a:ext cx="1333651" cy="133330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447BAA65-1B4A-A84C-82BC-18D2CD55E8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57115" y="3122288"/>
            <a:ext cx="1333651" cy="133330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D1C5C190-CA98-F74D-88C0-C78EEFE639A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24057" y="1959965"/>
            <a:ext cx="1333651" cy="133330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E379F096-E912-FA48-988A-AFE6909D1C0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90998" y="784547"/>
            <a:ext cx="1333651" cy="133330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38186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10742" y="1641727"/>
            <a:ext cx="5435475" cy="40399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69963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64EFDCC5-A673-B449-B7F8-575FC37F346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6218" y="0"/>
            <a:ext cx="6142693" cy="6858000"/>
          </a:xfrm>
          <a:custGeom>
            <a:avLst/>
            <a:gdLst>
              <a:gd name="connsiteX0" fmla="*/ 0 w 12282187"/>
              <a:gd name="connsiteY0" fmla="*/ 0 h 13716000"/>
              <a:gd name="connsiteX1" fmla="*/ 12282187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4170556 w 12282187"/>
              <a:gd name="connsiteY3" fmla="*/ 13716000 h 13716000"/>
              <a:gd name="connsiteX4" fmla="*/ 0 w 12282187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82187" h="13716000">
                <a:moveTo>
                  <a:pt x="0" y="0"/>
                </a:moveTo>
                <a:lnTo>
                  <a:pt x="8089328" y="0"/>
                </a:lnTo>
                <a:lnTo>
                  <a:pt x="12282187" y="13716000"/>
                </a:lnTo>
                <a:lnTo>
                  <a:pt x="4170556" y="13716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E554EB93-65C7-0C44-851E-51A5988CD6F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541024" y="0"/>
            <a:ext cx="4659195" cy="6858000"/>
          </a:xfrm>
          <a:custGeom>
            <a:avLst/>
            <a:gdLst>
              <a:gd name="connsiteX0" fmla="*/ 0 w 12282187"/>
              <a:gd name="connsiteY0" fmla="*/ 0 h 13716000"/>
              <a:gd name="connsiteX1" fmla="*/ 12282187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0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8089328 w 12282187"/>
              <a:gd name="connsiteY1" fmla="*/ 0 h 13716000"/>
              <a:gd name="connsiteX2" fmla="*/ 12282187 w 12282187"/>
              <a:gd name="connsiteY2" fmla="*/ 13716000 h 13716000"/>
              <a:gd name="connsiteX3" fmla="*/ 4170556 w 12282187"/>
              <a:gd name="connsiteY3" fmla="*/ 13716000 h 13716000"/>
              <a:gd name="connsiteX4" fmla="*/ 0 w 12282187"/>
              <a:gd name="connsiteY4" fmla="*/ 0 h 13716000"/>
              <a:gd name="connsiteX0" fmla="*/ 0 w 12282187"/>
              <a:gd name="connsiteY0" fmla="*/ 0 h 13716000"/>
              <a:gd name="connsiteX1" fmla="*/ 9271357 w 12282187"/>
              <a:gd name="connsiteY1" fmla="*/ 0 h 13716000"/>
              <a:gd name="connsiteX2" fmla="*/ 12282187 w 12282187"/>
              <a:gd name="connsiteY2" fmla="*/ 13716000 h 13716000"/>
              <a:gd name="connsiteX3" fmla="*/ 4170556 w 12282187"/>
              <a:gd name="connsiteY3" fmla="*/ 13716000 h 13716000"/>
              <a:gd name="connsiteX4" fmla="*/ 0 w 12282187"/>
              <a:gd name="connsiteY4" fmla="*/ 0 h 13716000"/>
              <a:gd name="connsiteX0" fmla="*/ 0 w 9271357"/>
              <a:gd name="connsiteY0" fmla="*/ 0 h 13716000"/>
              <a:gd name="connsiteX1" fmla="*/ 9271357 w 9271357"/>
              <a:gd name="connsiteY1" fmla="*/ 0 h 13716000"/>
              <a:gd name="connsiteX2" fmla="*/ 7955514 w 9271357"/>
              <a:gd name="connsiteY2" fmla="*/ 12913112 h 13716000"/>
              <a:gd name="connsiteX3" fmla="*/ 4170556 w 9271357"/>
              <a:gd name="connsiteY3" fmla="*/ 13716000 h 13716000"/>
              <a:gd name="connsiteX4" fmla="*/ 0 w 9271357"/>
              <a:gd name="connsiteY4" fmla="*/ 0 h 13716000"/>
              <a:gd name="connsiteX0" fmla="*/ 0 w 9315963"/>
              <a:gd name="connsiteY0" fmla="*/ 0 h 13716000"/>
              <a:gd name="connsiteX1" fmla="*/ 9271357 w 9315963"/>
              <a:gd name="connsiteY1" fmla="*/ 0 h 13716000"/>
              <a:gd name="connsiteX2" fmla="*/ 9315963 w 9315963"/>
              <a:gd name="connsiteY2" fmla="*/ 13716000 h 13716000"/>
              <a:gd name="connsiteX3" fmla="*/ 4170556 w 9315963"/>
              <a:gd name="connsiteY3" fmla="*/ 13716000 h 13716000"/>
              <a:gd name="connsiteX4" fmla="*/ 0 w 9315963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15963" h="13716000">
                <a:moveTo>
                  <a:pt x="0" y="0"/>
                </a:moveTo>
                <a:lnTo>
                  <a:pt x="9271357" y="0"/>
                </a:lnTo>
                <a:lnTo>
                  <a:pt x="9315963" y="13716000"/>
                </a:lnTo>
                <a:lnTo>
                  <a:pt x="4170556" y="13716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42299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5926CDE8-73C7-754F-8CC6-072689BBD52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671026" y="-1"/>
            <a:ext cx="3970043" cy="4434836"/>
          </a:xfrm>
          <a:custGeom>
            <a:avLst/>
            <a:gdLst>
              <a:gd name="connsiteX0" fmla="*/ 0 w 7938019"/>
              <a:gd name="connsiteY0" fmla="*/ 0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0 w 7938019"/>
              <a:gd name="connsiteY4" fmla="*/ 0 h 8869671"/>
              <a:gd name="connsiteX0" fmla="*/ 4482791 w 7938019"/>
              <a:gd name="connsiteY0" fmla="*/ 89209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4482791 w 7938019"/>
              <a:gd name="connsiteY4" fmla="*/ 89209 h 8869671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7938019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3142995 w 7938019"/>
              <a:gd name="connsiteY2" fmla="*/ 8557438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39425 w 7938019"/>
              <a:gd name="connsiteY2" fmla="*/ 8847370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914277"/>
              <a:gd name="connsiteX1" fmla="*/ 7938019 w 7938019"/>
              <a:gd name="connsiteY1" fmla="*/ 1 h 8914277"/>
              <a:gd name="connsiteX2" fmla="*/ 5217122 w 7938019"/>
              <a:gd name="connsiteY2" fmla="*/ 8914277 h 8914277"/>
              <a:gd name="connsiteX3" fmla="*/ 0 w 7938019"/>
              <a:gd name="connsiteY3" fmla="*/ 8869672 h 8914277"/>
              <a:gd name="connsiteX4" fmla="*/ 2653991 w 7938019"/>
              <a:gd name="connsiteY4" fmla="*/ 0 h 8914277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194820 w 7938019"/>
              <a:gd name="connsiteY2" fmla="*/ 7799155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84030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8019" h="8869672">
                <a:moveTo>
                  <a:pt x="2653991" y="0"/>
                </a:moveTo>
                <a:lnTo>
                  <a:pt x="7938019" y="1"/>
                </a:lnTo>
                <a:lnTo>
                  <a:pt x="5284030" y="8869672"/>
                </a:lnTo>
                <a:lnTo>
                  <a:pt x="0" y="8869672"/>
                </a:lnTo>
                <a:lnTo>
                  <a:pt x="265399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6137688-9143-CC4D-B49C-54C627A92DC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60923" y="-1"/>
            <a:ext cx="3970043" cy="4434836"/>
          </a:xfrm>
          <a:custGeom>
            <a:avLst/>
            <a:gdLst>
              <a:gd name="connsiteX0" fmla="*/ 0 w 7938019"/>
              <a:gd name="connsiteY0" fmla="*/ 0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0 w 7938019"/>
              <a:gd name="connsiteY4" fmla="*/ 0 h 8869671"/>
              <a:gd name="connsiteX0" fmla="*/ 4482791 w 7938019"/>
              <a:gd name="connsiteY0" fmla="*/ 89209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4482791 w 7938019"/>
              <a:gd name="connsiteY4" fmla="*/ 89209 h 8869671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7938019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3142995 w 7938019"/>
              <a:gd name="connsiteY2" fmla="*/ 8557438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39425 w 7938019"/>
              <a:gd name="connsiteY2" fmla="*/ 8847370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914277"/>
              <a:gd name="connsiteX1" fmla="*/ 7938019 w 7938019"/>
              <a:gd name="connsiteY1" fmla="*/ 1 h 8914277"/>
              <a:gd name="connsiteX2" fmla="*/ 5217122 w 7938019"/>
              <a:gd name="connsiteY2" fmla="*/ 8914277 h 8914277"/>
              <a:gd name="connsiteX3" fmla="*/ 0 w 7938019"/>
              <a:gd name="connsiteY3" fmla="*/ 8869672 h 8914277"/>
              <a:gd name="connsiteX4" fmla="*/ 2653991 w 7938019"/>
              <a:gd name="connsiteY4" fmla="*/ 0 h 8914277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194820 w 7938019"/>
              <a:gd name="connsiteY2" fmla="*/ 7799155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84030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8019" h="8869672">
                <a:moveTo>
                  <a:pt x="2653991" y="0"/>
                </a:moveTo>
                <a:lnTo>
                  <a:pt x="7938019" y="1"/>
                </a:lnTo>
                <a:lnTo>
                  <a:pt x="5284030" y="8869672"/>
                </a:lnTo>
                <a:lnTo>
                  <a:pt x="0" y="8869672"/>
                </a:lnTo>
                <a:lnTo>
                  <a:pt x="265399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7A0936A-DAFA-7D40-BE51-E559897D057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221115" y="-1"/>
            <a:ext cx="3970043" cy="4434836"/>
          </a:xfrm>
          <a:custGeom>
            <a:avLst/>
            <a:gdLst>
              <a:gd name="connsiteX0" fmla="*/ 0 w 7938019"/>
              <a:gd name="connsiteY0" fmla="*/ 0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0 w 7938019"/>
              <a:gd name="connsiteY4" fmla="*/ 0 h 8869671"/>
              <a:gd name="connsiteX0" fmla="*/ 4482791 w 7938019"/>
              <a:gd name="connsiteY0" fmla="*/ 89209 h 8869671"/>
              <a:gd name="connsiteX1" fmla="*/ 7938019 w 7938019"/>
              <a:gd name="connsiteY1" fmla="*/ 0 h 8869671"/>
              <a:gd name="connsiteX2" fmla="*/ 7938019 w 7938019"/>
              <a:gd name="connsiteY2" fmla="*/ 8869671 h 8869671"/>
              <a:gd name="connsiteX3" fmla="*/ 0 w 7938019"/>
              <a:gd name="connsiteY3" fmla="*/ 8869671 h 8869671"/>
              <a:gd name="connsiteX4" fmla="*/ 4482791 w 7938019"/>
              <a:gd name="connsiteY4" fmla="*/ 89209 h 8869671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7938019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3142995 w 7938019"/>
              <a:gd name="connsiteY2" fmla="*/ 8557438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39425 w 7938019"/>
              <a:gd name="connsiteY2" fmla="*/ 8847370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914277"/>
              <a:gd name="connsiteX1" fmla="*/ 7938019 w 7938019"/>
              <a:gd name="connsiteY1" fmla="*/ 1 h 8914277"/>
              <a:gd name="connsiteX2" fmla="*/ 5217122 w 7938019"/>
              <a:gd name="connsiteY2" fmla="*/ 8914277 h 8914277"/>
              <a:gd name="connsiteX3" fmla="*/ 0 w 7938019"/>
              <a:gd name="connsiteY3" fmla="*/ 8869672 h 8914277"/>
              <a:gd name="connsiteX4" fmla="*/ 2653991 w 7938019"/>
              <a:gd name="connsiteY4" fmla="*/ 0 h 8914277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194820 w 7938019"/>
              <a:gd name="connsiteY2" fmla="*/ 7799155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  <a:gd name="connsiteX0" fmla="*/ 2653991 w 7938019"/>
              <a:gd name="connsiteY0" fmla="*/ 0 h 8869672"/>
              <a:gd name="connsiteX1" fmla="*/ 7938019 w 7938019"/>
              <a:gd name="connsiteY1" fmla="*/ 1 h 8869672"/>
              <a:gd name="connsiteX2" fmla="*/ 5284030 w 7938019"/>
              <a:gd name="connsiteY2" fmla="*/ 8869672 h 8869672"/>
              <a:gd name="connsiteX3" fmla="*/ 0 w 7938019"/>
              <a:gd name="connsiteY3" fmla="*/ 8869672 h 8869672"/>
              <a:gd name="connsiteX4" fmla="*/ 2653991 w 7938019"/>
              <a:gd name="connsiteY4" fmla="*/ 0 h 8869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8019" h="8869672">
                <a:moveTo>
                  <a:pt x="2653991" y="0"/>
                </a:moveTo>
                <a:lnTo>
                  <a:pt x="7938019" y="1"/>
                </a:lnTo>
                <a:lnTo>
                  <a:pt x="5284030" y="8869672"/>
                </a:lnTo>
                <a:lnTo>
                  <a:pt x="0" y="8869672"/>
                </a:lnTo>
                <a:lnTo>
                  <a:pt x="265399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75948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85063" y="627903"/>
            <a:ext cx="2218958" cy="22183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1CB240E4-FEFB-AB41-9AE2-F308D161F7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487915" y="2988577"/>
            <a:ext cx="2923285" cy="2922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1370D01-74E6-B44E-A0BA-5BE54B4602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636696" y="2988577"/>
            <a:ext cx="1697038" cy="16965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5562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1">
            <a:extLst>
              <a:ext uri="{FF2B5EF4-FFF2-40B4-BE49-F238E27FC236}">
                <a16:creationId xmlns:a16="http://schemas.microsoft.com/office/drawing/2014/main" id="{03EDEDA6-202B-0B4F-8457-706A656C5A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65158" y="1616567"/>
            <a:ext cx="1945814" cy="4111559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1" name="Picture Placeholder 31">
            <a:extLst>
              <a:ext uri="{FF2B5EF4-FFF2-40B4-BE49-F238E27FC236}">
                <a16:creationId xmlns:a16="http://schemas.microsoft.com/office/drawing/2014/main" id="{1A24B99D-5B06-9649-BEBC-E2D7508A06C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39218" y="1616567"/>
            <a:ext cx="1945814" cy="4111559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2" name="Picture Placeholder 31">
            <a:extLst>
              <a:ext uri="{FF2B5EF4-FFF2-40B4-BE49-F238E27FC236}">
                <a16:creationId xmlns:a16="http://schemas.microsoft.com/office/drawing/2014/main" id="{CD7744E6-5E97-8E4B-B755-926C96EED80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35754" y="1616567"/>
            <a:ext cx="1945814" cy="4111559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40715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33251" y="2099608"/>
            <a:ext cx="2528229" cy="33798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27980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D90B513-1654-124A-8601-F0544BBA0A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49316" y="2114606"/>
            <a:ext cx="3626150" cy="22663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F26F332-9E25-204C-8598-BF8CF2B0FC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73347" y="2114606"/>
            <a:ext cx="3626150" cy="22663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3AAD7DC8-2A9C-894E-AAA3-65F437BF6B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5346" y="1769693"/>
            <a:ext cx="4586924" cy="28668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37123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1">
            <a:extLst>
              <a:ext uri="{FF2B5EF4-FFF2-40B4-BE49-F238E27FC236}">
                <a16:creationId xmlns:a16="http://schemas.microsoft.com/office/drawing/2014/main" id="{03EDEDA6-202B-0B4F-8457-706A656C5A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71886" y="1651649"/>
            <a:ext cx="1945814" cy="4111559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65505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739F3300-101E-CC40-A007-9C92666DAE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99169" y="2432304"/>
            <a:ext cx="12590339" cy="45998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95319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086" indent="0">
              <a:buNone/>
              <a:defRPr sz="2800"/>
            </a:lvl2pPr>
            <a:lvl3pPr marL="914172" indent="0">
              <a:buNone/>
              <a:defRPr sz="2400"/>
            </a:lvl3pPr>
            <a:lvl4pPr marL="1371257" indent="0">
              <a:buNone/>
              <a:defRPr sz="2000"/>
            </a:lvl4pPr>
            <a:lvl5pPr marL="1828343" indent="0">
              <a:buNone/>
              <a:defRPr sz="2000"/>
            </a:lvl5pPr>
            <a:lvl6pPr marL="2285429" indent="0">
              <a:buNone/>
              <a:defRPr sz="2000"/>
            </a:lvl6pPr>
            <a:lvl7pPr marL="2742514" indent="0">
              <a:buNone/>
              <a:defRPr sz="2000"/>
            </a:lvl7pPr>
            <a:lvl8pPr marL="3199600" indent="0">
              <a:buNone/>
              <a:defRPr sz="2000"/>
            </a:lvl8pPr>
            <a:lvl9pPr marL="3656686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0879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115BB40-9CA9-3843-9468-FEC322EBE9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99169" y="2514600"/>
            <a:ext cx="12590339" cy="45175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CD0E04D6-3064-E641-BC33-6BD331FF36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28209" y="1579564"/>
            <a:ext cx="1870562" cy="187007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6A2A9F8-ADD0-214C-93EA-26BDEA2FB2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60720" y="1579564"/>
            <a:ext cx="1870562" cy="187007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1644F8-5C1A-284F-A02F-89AC3BBEB7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93230" y="1579564"/>
            <a:ext cx="1870562" cy="187007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47666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12192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448" indent="0">
              <a:buNone/>
              <a:defRPr sz="3733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1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037486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2948947"/>
            <a:ext cx="12192000" cy="39090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448" indent="0">
              <a:buNone/>
              <a:defRPr sz="3733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1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40760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AB52F9F6-E404-354F-BC62-11ABFB5745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6095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8887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55589566-5AA9-2842-8377-3E9346562E5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706881" y="1715985"/>
            <a:ext cx="6675913" cy="34260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9889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15222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4" y="36512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rial Regular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4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rial Regular"/>
              </a:defRPr>
            </a:lvl1pPr>
            <a:lvl2pPr>
              <a:defRPr b="0" i="0">
                <a:latin typeface="Arial Regular"/>
              </a:defRPr>
            </a:lvl2pPr>
            <a:lvl3pPr>
              <a:defRPr b="0" i="0">
                <a:latin typeface="Arial Regular"/>
              </a:defRPr>
            </a:lvl3pPr>
            <a:lvl4pPr>
              <a:defRPr b="0" i="0">
                <a:latin typeface="Arial Regular"/>
              </a:defRPr>
            </a:lvl4pPr>
            <a:lvl5pPr>
              <a:defRPr b="0" i="0">
                <a:latin typeface="Arial Regular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7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209550"/>
            <a:ext cx="121920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918449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8675407"/>
      </p:ext>
    </p:extLst>
  </p:cSld>
  <p:clrMapOvr>
    <a:masterClrMapping/>
  </p:clrMapOvr>
  <p:transition>
    <p:wipe dir="u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072" y="914404"/>
            <a:ext cx="10520928" cy="5408741"/>
          </a:xfrm>
          <a:prstGeom prst="rect">
            <a:avLst/>
          </a:prstGeom>
        </p:spPr>
        <p:txBody>
          <a:bodyPr lIns="91429" tIns="45714" rIns="91429" bIns="45714"/>
          <a:lstStyle>
            <a:lvl1pPr>
              <a:defRPr sz="2000" b="0" i="0">
                <a:latin typeface="Arial Regular"/>
              </a:defRPr>
            </a:lvl1pPr>
            <a:lvl2pPr>
              <a:defRPr sz="1800" b="0" i="0">
                <a:latin typeface="Arial Regular"/>
              </a:defRPr>
            </a:lvl2pPr>
            <a:lvl3pPr>
              <a:defRPr sz="1800" b="0" i="0">
                <a:latin typeface="Arial Regular"/>
              </a:defRPr>
            </a:lvl3pPr>
            <a:lvl4pPr>
              <a:defRPr sz="1800" b="0" i="0">
                <a:latin typeface="Arial Regular"/>
              </a:defRPr>
            </a:lvl4pPr>
            <a:lvl5pPr>
              <a:defRPr sz="1800" b="0" i="0">
                <a:latin typeface="Arial Regular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8326705"/>
      </p:ext>
    </p:extLst>
  </p:cSld>
  <p:clrMapOvr>
    <a:masterClrMapping/>
  </p:clrMapOvr>
  <p:transition>
    <p:wipe dir="u"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 - two lin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118"/>
          <p:cNvSpPr>
            <a:spLocks noGrp="1" noChangeArrowheads="1"/>
          </p:cNvSpPr>
          <p:nvPr>
            <p:ph type="ctrTitle" sz="quarter"/>
          </p:nvPr>
        </p:nvSpPr>
        <p:spPr>
          <a:xfrm>
            <a:off x="1601792" y="1199651"/>
            <a:ext cx="9939130" cy="905777"/>
          </a:xfrm>
          <a:prstGeom prst="rect">
            <a:avLst/>
          </a:prstGeom>
        </p:spPr>
        <p:txBody>
          <a:bodyPr bIns="113553" anchor="b"/>
          <a:lstStyle>
            <a:lvl1pPr>
              <a:tabLst/>
              <a:defRPr sz="3255" b="0" i="0" baseline="0">
                <a:solidFill>
                  <a:schemeClr val="tx1"/>
                </a:solidFill>
                <a:latin typeface="Arial Regular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01262316"/>
      </p:ext>
    </p:extLst>
  </p:cSld>
  <p:clrMapOvr>
    <a:overrideClrMapping bg1="dk2" tx1="lt1" bg2="dk1" tx2="lt2" accent1="accent1" accent2="accent2" accent3="accent3" accent4="accent4" accent5="accent5" accent6="accent6" hlink="hlink" folHlink="folHlink"/>
  </p:clrMapOvr>
  <p:transition>
    <p:wipe dir="r"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0860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115BB40-9CA9-3843-9468-FEC322EBE9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22862" y="0"/>
            <a:ext cx="6969138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3048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/>
          <p:cNvCxnSpPr>
            <a:cxnSpLocks noChangeShapeType="1"/>
          </p:cNvCxnSpPr>
          <p:nvPr userDrawn="1"/>
        </p:nvCxnSpPr>
        <p:spPr bwMode="auto">
          <a:xfrm flipH="1" flipV="1">
            <a:off x="653012" y="6368450"/>
            <a:ext cx="10386642" cy="14"/>
          </a:xfrm>
          <a:prstGeom prst="line">
            <a:avLst/>
          </a:prstGeom>
          <a:noFill/>
          <a:ln w="6350">
            <a:solidFill>
              <a:schemeClr val="tx2"/>
            </a:solidFill>
            <a:round/>
            <a:headEnd/>
            <a:tailEnd/>
          </a:ln>
        </p:spPr>
      </p:cxnSp>
      <p:sp>
        <p:nvSpPr>
          <p:cNvPr id="8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Footer Placeholder 11"/>
          <p:cNvSpPr>
            <a:spLocks noGrp="1"/>
          </p:cNvSpPr>
          <p:nvPr>
            <p:ph type="ftr" sz="quarter" idx="11"/>
          </p:nvPr>
        </p:nvSpPr>
        <p:spPr>
          <a:xfrm>
            <a:off x="2491034" y="6732756"/>
            <a:ext cx="2794479" cy="125249"/>
          </a:xfrm>
        </p:spPr>
        <p:txBody>
          <a:bodyPr/>
          <a:lstStyle>
            <a:lvl1pPr algn="l">
              <a:defRPr sz="814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68122"/>
      </p:ext>
    </p:extLst>
  </p:cSld>
  <p:clrMapOvr>
    <a:masterClrMapping/>
  </p:clrMapOvr>
  <p:transition>
    <p:wipe dir="r"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9"/>
          <p:cNvCxnSpPr>
            <a:cxnSpLocks noChangeShapeType="1"/>
          </p:cNvCxnSpPr>
          <p:nvPr userDrawn="1"/>
        </p:nvCxnSpPr>
        <p:spPr bwMode="auto">
          <a:xfrm flipH="1">
            <a:off x="653013" y="6368450"/>
            <a:ext cx="10373195" cy="0"/>
          </a:xfrm>
          <a:prstGeom prst="line">
            <a:avLst/>
          </a:prstGeom>
          <a:noFill/>
          <a:ln w="6350">
            <a:solidFill>
              <a:schemeClr val="tx2"/>
            </a:solidFill>
            <a:round/>
            <a:headEnd/>
            <a:tailEnd/>
          </a:ln>
        </p:spPr>
      </p:cxn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455789"/>
            <a:ext cx="10235162" cy="5178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lang="en-US" sz="2170" b="0" i="0" kern="1200" noProof="0" smtClean="0">
                <a:solidFill>
                  <a:schemeClr val="bg1"/>
                </a:solidFill>
                <a:latin typeface="Arial Regular"/>
                <a:ea typeface="ＭＳ Ｐゴシック" pitchFamily="34" charset="-128"/>
                <a:cs typeface="Arial Regular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9" name="Date Placeholder 9"/>
          <p:cNvSpPr>
            <a:spLocks noGrp="1"/>
          </p:cNvSpPr>
          <p:nvPr>
            <p:ph type="dt" sz="half" idx="10"/>
          </p:nvPr>
        </p:nvSpPr>
        <p:spPr>
          <a:xfrm>
            <a:off x="641488" y="6734196"/>
            <a:ext cx="1678610" cy="125249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" name="Footer Placeholder 11"/>
          <p:cNvSpPr>
            <a:spLocks noGrp="1"/>
          </p:cNvSpPr>
          <p:nvPr>
            <p:ph type="ftr" sz="quarter" idx="11"/>
          </p:nvPr>
        </p:nvSpPr>
        <p:spPr>
          <a:xfrm>
            <a:off x="2491034" y="6732756"/>
            <a:ext cx="2794479" cy="125249"/>
          </a:xfrm>
        </p:spPr>
        <p:txBody>
          <a:bodyPr/>
          <a:lstStyle>
            <a:lvl1pPr algn="l">
              <a:defRPr sz="814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469038"/>
      </p:ext>
    </p:extLst>
  </p:cSld>
  <p:clrMapOvr>
    <a:masterClrMapping/>
  </p:clrMapOvr>
  <p:transition>
    <p:wipe dir="r"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072" y="914400"/>
            <a:ext cx="10520928" cy="5408741"/>
          </a:xfrm>
          <a:prstGeom prst="rect">
            <a:avLst/>
          </a:prstGeom>
        </p:spPr>
        <p:txBody>
          <a:bodyPr lIns="91429" tIns="45714" rIns="91429" bIns="45714"/>
          <a:lstStyle>
            <a:lvl1pPr>
              <a:defRPr sz="1809" b="0" i="0">
                <a:latin typeface="Arial Regular"/>
              </a:defRPr>
            </a:lvl1pPr>
            <a:lvl2pPr>
              <a:defRPr sz="1809" b="0" i="0">
                <a:latin typeface="Arial Regular"/>
              </a:defRPr>
            </a:lvl2pPr>
            <a:lvl3pPr>
              <a:defRPr sz="1809" b="0" i="0">
                <a:latin typeface="Arial Regular"/>
              </a:defRPr>
            </a:lvl3pPr>
            <a:lvl4pPr>
              <a:defRPr sz="1809" b="0" i="0">
                <a:latin typeface="Arial Regular"/>
              </a:defRPr>
            </a:lvl4pPr>
            <a:lvl5pPr>
              <a:defRPr sz="1809" b="0" i="0">
                <a:latin typeface="Arial Regular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5763938"/>
      </p:ext>
    </p:extLst>
  </p:cSld>
  <p:clrMapOvr>
    <a:masterClrMapping/>
  </p:clrMapOvr>
  <p:transition>
    <p:wipe dir="u"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9" Type="http://schemas.openxmlformats.org/officeDocument/2006/relationships/slideLayout" Target="../slideLayouts/slideLayout85.xml"/><Relationship Id="rId21" Type="http://schemas.openxmlformats.org/officeDocument/2006/relationships/slideLayout" Target="../slideLayouts/slideLayout67.xml"/><Relationship Id="rId34" Type="http://schemas.openxmlformats.org/officeDocument/2006/relationships/slideLayout" Target="../slideLayouts/slideLayout80.xml"/><Relationship Id="rId42" Type="http://schemas.openxmlformats.org/officeDocument/2006/relationships/slideLayout" Target="../slideLayouts/slideLayout88.xml"/><Relationship Id="rId47" Type="http://schemas.openxmlformats.org/officeDocument/2006/relationships/theme" Target="../theme/theme2.xml"/><Relationship Id="rId7" Type="http://schemas.openxmlformats.org/officeDocument/2006/relationships/slideLayout" Target="../slideLayouts/slideLayout53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9" Type="http://schemas.openxmlformats.org/officeDocument/2006/relationships/slideLayout" Target="../slideLayouts/slideLayout75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32" Type="http://schemas.openxmlformats.org/officeDocument/2006/relationships/slideLayout" Target="../slideLayouts/slideLayout78.xml"/><Relationship Id="rId37" Type="http://schemas.openxmlformats.org/officeDocument/2006/relationships/slideLayout" Target="../slideLayouts/slideLayout83.xml"/><Relationship Id="rId40" Type="http://schemas.openxmlformats.org/officeDocument/2006/relationships/slideLayout" Target="../slideLayouts/slideLayout86.xml"/><Relationship Id="rId45" Type="http://schemas.openxmlformats.org/officeDocument/2006/relationships/slideLayout" Target="../slideLayouts/slideLayout91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36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slideLayout" Target="../slideLayouts/slideLayout77.xml"/><Relationship Id="rId44" Type="http://schemas.openxmlformats.org/officeDocument/2006/relationships/slideLayout" Target="../slideLayouts/slideLayout90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slideLayout" Target="../slideLayouts/slideLayout76.xml"/><Relationship Id="rId35" Type="http://schemas.openxmlformats.org/officeDocument/2006/relationships/slideLayout" Target="../slideLayouts/slideLayout81.xml"/><Relationship Id="rId43" Type="http://schemas.openxmlformats.org/officeDocument/2006/relationships/slideLayout" Target="../slideLayouts/slideLayout89.xml"/><Relationship Id="rId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33" Type="http://schemas.openxmlformats.org/officeDocument/2006/relationships/slideLayout" Target="../slideLayouts/slideLayout79.xml"/><Relationship Id="rId38" Type="http://schemas.openxmlformats.org/officeDocument/2006/relationships/slideLayout" Target="../slideLayouts/slideLayout84.xml"/><Relationship Id="rId46" Type="http://schemas.openxmlformats.org/officeDocument/2006/relationships/slideLayout" Target="../slideLayouts/slideLayout92.xml"/><Relationship Id="rId20" Type="http://schemas.openxmlformats.org/officeDocument/2006/relationships/slideLayout" Target="../slideLayouts/slideLayout66.xml"/><Relationship Id="rId41" Type="http://schemas.openxmlformats.org/officeDocument/2006/relationships/slideLayout" Target="../slideLayouts/slideLayout8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pPr/>
              <a:t>7/27/2022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0EC9C-7AA6-034B-8A74-39E46AF9908C}"/>
              </a:ext>
            </a:extLst>
          </p:cNvPr>
          <p:cNvSpPr txBox="1"/>
          <p:nvPr userDrawn="1"/>
        </p:nvSpPr>
        <p:spPr>
          <a:xfrm>
            <a:off x="11829114" y="305271"/>
            <a:ext cx="304726" cy="400091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fld id="{260E2A6B-A809-4840-BF14-8648BC0BDF87}" type="slidenum">
              <a:rPr lang="id-ID" sz="1000" b="0" i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ontserrat" charset="0"/>
              </a:rPr>
              <a:pPr algn="ctr"/>
              <a:t>‹#›</a:t>
            </a:fld>
            <a:r>
              <a:rPr lang="id-ID" sz="1000" b="1" i="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526400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47" r:id="rId14"/>
    <p:sldLayoutId id="2147483748" r:id="rId15"/>
    <p:sldLayoutId id="2147483749" r:id="rId16"/>
    <p:sldLayoutId id="2147483750" r:id="rId17"/>
    <p:sldLayoutId id="2147483751" r:id="rId18"/>
    <p:sldLayoutId id="2147483752" r:id="rId19"/>
    <p:sldLayoutId id="2147483753" r:id="rId20"/>
    <p:sldLayoutId id="2147483754" r:id="rId21"/>
    <p:sldLayoutId id="2147483755" r:id="rId22"/>
    <p:sldLayoutId id="2147483756" r:id="rId23"/>
    <p:sldLayoutId id="2147483757" r:id="rId24"/>
    <p:sldLayoutId id="2147483758" r:id="rId25"/>
    <p:sldLayoutId id="2147483759" r:id="rId26"/>
    <p:sldLayoutId id="2147483760" r:id="rId27"/>
    <p:sldLayoutId id="2147483761" r:id="rId28"/>
    <p:sldLayoutId id="2147483762" r:id="rId29"/>
    <p:sldLayoutId id="2147483763" r:id="rId30"/>
    <p:sldLayoutId id="2147483764" r:id="rId31"/>
    <p:sldLayoutId id="2147483765" r:id="rId32"/>
    <p:sldLayoutId id="2147483767" r:id="rId33"/>
    <p:sldLayoutId id="2147483768" r:id="rId34"/>
    <p:sldLayoutId id="2147483772" r:id="rId35"/>
    <p:sldLayoutId id="2147483773" r:id="rId36"/>
    <p:sldLayoutId id="2147483862" r:id="rId37"/>
    <p:sldLayoutId id="2147483869" r:id="rId38"/>
    <p:sldLayoutId id="2147483870" r:id="rId39"/>
    <p:sldLayoutId id="2147483873" r:id="rId40"/>
    <p:sldLayoutId id="2147483876" r:id="rId41"/>
    <p:sldLayoutId id="2147483877" r:id="rId42"/>
    <p:sldLayoutId id="2147483925" r:id="rId43"/>
    <p:sldLayoutId id="2147483926" r:id="rId44"/>
    <p:sldLayoutId id="2147483927" r:id="rId45"/>
    <p:sldLayoutId id="2147483928" r:id="rId46"/>
  </p:sldLayoutIdLst>
  <p:hf hdr="0" ftr="0" dt="0"/>
  <p:txStyles>
    <p:titleStyle>
      <a:lvl1pPr algn="l" defTabSz="914172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17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indent="0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2" indent="0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indent="0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indent="0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2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3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2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pPr/>
              <a:t>7/27/2022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0EC9C-7AA6-034B-8A74-39E46AF9908C}"/>
              </a:ext>
            </a:extLst>
          </p:cNvPr>
          <p:cNvSpPr txBox="1"/>
          <p:nvPr userDrawn="1"/>
        </p:nvSpPr>
        <p:spPr>
          <a:xfrm>
            <a:off x="11829114" y="305271"/>
            <a:ext cx="304726" cy="400091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fld id="{260E2A6B-A809-4840-BF14-8648BC0BDF87}" type="slidenum">
              <a:rPr lang="id-ID" sz="1000" b="0" i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ontserrat" charset="0"/>
              </a:rPr>
              <a:pPr algn="ctr"/>
              <a:t>‹#›</a:t>
            </a:fld>
            <a:r>
              <a:rPr lang="id-ID" sz="1000" b="1" i="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94946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  <p:sldLayoutId id="2147483890" r:id="rId12"/>
    <p:sldLayoutId id="2147483891" r:id="rId13"/>
    <p:sldLayoutId id="2147483892" r:id="rId14"/>
    <p:sldLayoutId id="2147483893" r:id="rId15"/>
    <p:sldLayoutId id="2147483894" r:id="rId16"/>
    <p:sldLayoutId id="2147483895" r:id="rId17"/>
    <p:sldLayoutId id="2147483896" r:id="rId18"/>
    <p:sldLayoutId id="2147483897" r:id="rId19"/>
    <p:sldLayoutId id="2147483898" r:id="rId20"/>
    <p:sldLayoutId id="2147483899" r:id="rId21"/>
    <p:sldLayoutId id="2147483900" r:id="rId22"/>
    <p:sldLayoutId id="2147483901" r:id="rId23"/>
    <p:sldLayoutId id="2147483902" r:id="rId24"/>
    <p:sldLayoutId id="2147483903" r:id="rId25"/>
    <p:sldLayoutId id="2147483904" r:id="rId26"/>
    <p:sldLayoutId id="2147483905" r:id="rId27"/>
    <p:sldLayoutId id="2147483906" r:id="rId28"/>
    <p:sldLayoutId id="2147483907" r:id="rId29"/>
    <p:sldLayoutId id="2147483908" r:id="rId30"/>
    <p:sldLayoutId id="2147483909" r:id="rId31"/>
    <p:sldLayoutId id="2147483910" r:id="rId32"/>
    <p:sldLayoutId id="2147483911" r:id="rId33"/>
    <p:sldLayoutId id="2147483912" r:id="rId34"/>
    <p:sldLayoutId id="2147483913" r:id="rId35"/>
    <p:sldLayoutId id="2147483914" r:id="rId36"/>
    <p:sldLayoutId id="2147483915" r:id="rId37"/>
    <p:sldLayoutId id="2147483916" r:id="rId38"/>
    <p:sldLayoutId id="2147483917" r:id="rId39"/>
    <p:sldLayoutId id="2147483918" r:id="rId40"/>
    <p:sldLayoutId id="2147483919" r:id="rId41"/>
    <p:sldLayoutId id="2147483920" r:id="rId42"/>
    <p:sldLayoutId id="2147483921" r:id="rId43"/>
    <p:sldLayoutId id="2147483922" r:id="rId44"/>
    <p:sldLayoutId id="2147483923" r:id="rId45"/>
    <p:sldLayoutId id="2147483924" r:id="rId46"/>
  </p:sldLayoutIdLst>
  <p:hf hdr="0" ftr="0" dt="0"/>
  <p:txStyles>
    <p:titleStyle>
      <a:lvl1pPr algn="l" defTabSz="914172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17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indent="0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2" indent="0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indent="0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indent="0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2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3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2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/cloud-security-xsuaa-integration" TargetMode="External"/><Relationship Id="rId2" Type="http://schemas.openxmlformats.org/officeDocument/2006/relationships/hyperlink" Target="https://help.sap.com/viewer/4505d0bdaf4948449b7f7379d24d0f0d/2.0.03/en-US/6d3ed64092f748cbac691abc5fe52985.html" TargetMode="Externa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07springodata-smart-wolverine-rk.cfapps.eu10.hana.ondemand.com/anubhav.svc" TargetMode="External"/><Relationship Id="rId1" Type="http://schemas.openxmlformats.org/officeDocument/2006/relationships/slideLayout" Target="../slideLayouts/slideLayout4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71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7.xml"/><Relationship Id="rId4" Type="http://schemas.openxmlformats.org/officeDocument/2006/relationships/image" Target="../media/image9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jpeg"/><Relationship Id="rId7" Type="http://schemas.openxmlformats.org/officeDocument/2006/relationships/image" Target="../media/image1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1"/>
            <a:ext cx="1219041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E1D1380-BC28-F74F-8866-BD4C0AD42595}"/>
              </a:ext>
            </a:extLst>
          </p:cNvPr>
          <p:cNvSpPr/>
          <p:nvPr/>
        </p:nvSpPr>
        <p:spPr>
          <a:xfrm>
            <a:off x="1588" y="1"/>
            <a:ext cx="12190411" cy="6858000"/>
          </a:xfrm>
          <a:prstGeom prst="rect">
            <a:avLst/>
          </a:prstGeom>
          <a:gradFill flip="none" rotWithShape="1">
            <a:gsLst>
              <a:gs pos="2000">
                <a:srgbClr val="25B6C2">
                  <a:alpha val="20000"/>
                </a:srgbClr>
              </a:gs>
              <a:gs pos="100000">
                <a:srgbClr val="0692DB">
                  <a:alpha val="64000"/>
                </a:srgb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17"/>
            <a:endParaRPr lang="en-US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16E509-7677-6B46-8B3B-A2FD45DA050D}"/>
              </a:ext>
            </a:extLst>
          </p:cNvPr>
          <p:cNvSpPr/>
          <p:nvPr/>
        </p:nvSpPr>
        <p:spPr>
          <a:xfrm>
            <a:off x="1587" y="4507667"/>
            <a:ext cx="12190411" cy="160944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FED54B-A0C4-AD45-BC49-272F16D1A13E}"/>
              </a:ext>
            </a:extLst>
          </p:cNvPr>
          <p:cNvSpPr txBox="1"/>
          <p:nvPr/>
        </p:nvSpPr>
        <p:spPr>
          <a:xfrm>
            <a:off x="3018080" y="4881839"/>
            <a:ext cx="9172332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SAP BTP Training</a:t>
            </a:r>
          </a:p>
          <a:p>
            <a:r>
              <a:rPr lang="en-US" sz="3200" b="1" dirty="0"/>
              <a:t>Cloud Foundry Training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3AB4938-0A06-984F-B78F-061AE8D5D2E4}"/>
              </a:ext>
            </a:extLst>
          </p:cNvPr>
          <p:cNvSpPr/>
          <p:nvPr/>
        </p:nvSpPr>
        <p:spPr>
          <a:xfrm>
            <a:off x="406807" y="4225968"/>
            <a:ext cx="2330916" cy="2323475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475C560-8009-4185-7DF2-EF5748FA1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26" y="4253918"/>
            <a:ext cx="2324100" cy="229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277FFD8-F78D-EE47-FF05-9AA52CFC1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767" y="2054087"/>
            <a:ext cx="2324100" cy="229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067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Process Of Implementation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D67074-ABBF-4F1F-8F04-07B7C002C1DF}"/>
              </a:ext>
            </a:extLst>
          </p:cNvPr>
          <p:cNvSpPr txBox="1"/>
          <p:nvPr/>
        </p:nvSpPr>
        <p:spPr>
          <a:xfrm>
            <a:off x="228600" y="934720"/>
            <a:ext cx="11734800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Create a New backing service instance for XSUAA 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While creating this instance we need to pass our Role Configuration (JSON) = </a:t>
            </a:r>
            <a:r>
              <a:rPr lang="en-US" dirty="0" err="1">
                <a:solidFill>
                  <a:prstClr val="black"/>
                </a:solidFill>
                <a:latin typeface="Calibri"/>
              </a:rPr>
              <a:t>xs-security.json</a:t>
            </a:r>
            <a:endParaRPr lang="en-US" dirty="0">
              <a:solidFill>
                <a:prstClr val="black"/>
              </a:solidFill>
              <a:latin typeface="Calibri"/>
            </a:endParaRPr>
          </a:p>
          <a:p>
            <a:pPr lvl="1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Documentation for making </a:t>
            </a:r>
            <a:r>
              <a:rPr lang="en-US" dirty="0" err="1">
                <a:solidFill>
                  <a:prstClr val="black"/>
                </a:solidFill>
                <a:latin typeface="Calibri"/>
              </a:rPr>
              <a:t>xs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-security file</a:t>
            </a:r>
          </a:p>
          <a:p>
            <a:pPr lvl="1">
              <a:defRPr/>
            </a:pPr>
            <a:r>
              <a:rPr lang="en-US" dirty="0">
                <a:solidFill>
                  <a:prstClr val="black"/>
                </a:solidFill>
                <a:hlinkClick r:id="rId2"/>
              </a:rPr>
              <a:t>https://help.sap.com/viewer/4505d0bdaf4948449b7f7379d24d0f0d/2.0.03/en-US/6d3ed64092f748cbac691abc5fe52985.html</a:t>
            </a:r>
            <a:endParaRPr lang="en-US" dirty="0">
              <a:solidFill>
                <a:prstClr val="black"/>
              </a:solidFill>
            </a:endParaRPr>
          </a:p>
          <a:p>
            <a:pPr lvl="1">
              <a:defRPr/>
            </a:pPr>
            <a:endParaRPr lang="en-US" dirty="0">
              <a:solidFill>
                <a:prstClr val="black"/>
              </a:solidFill>
              <a:latin typeface="Calibri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 need to bind our app with this backing service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If we use Java, we need to add a security module (Spring) to restrict access to end points</a:t>
            </a:r>
          </a:p>
          <a:p>
            <a:pPr lvl="1">
              <a:defRPr/>
            </a:pPr>
            <a:r>
              <a:rPr lang="en-US" dirty="0">
                <a:solidFill>
                  <a:prstClr val="black"/>
                </a:solidFill>
                <a:hlinkClick r:id="rId3"/>
              </a:rPr>
              <a:t>https://github.com/SAP/cloud-security-xsuaa-integration</a:t>
            </a:r>
            <a:endParaRPr lang="en-US" dirty="0">
              <a:solidFill>
                <a:prstClr val="black"/>
              </a:solidFill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Deploy and Test our app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>
              <a:solidFill>
                <a:prstClr val="black"/>
              </a:solidFill>
              <a:latin typeface="Calibri"/>
            </a:endParaRP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{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"</a:t>
            </a:r>
            <a:r>
              <a:rPr lang="en-US" sz="700" dirty="0" err="1">
                <a:solidFill>
                  <a:prstClr val="black"/>
                </a:solidFill>
              </a:rPr>
              <a:t>xsappname</a:t>
            </a:r>
            <a:r>
              <a:rPr lang="en-US" sz="700" dirty="0">
                <a:solidFill>
                  <a:prstClr val="black"/>
                </a:solidFill>
              </a:rPr>
              <a:t>": "07springodata",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"tenant-mode": "dedicated",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"scopes": [{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"name": "$</a:t>
            </a:r>
            <a:r>
              <a:rPr lang="en-US" sz="700" dirty="0" err="1">
                <a:solidFill>
                  <a:prstClr val="black"/>
                </a:solidFill>
              </a:rPr>
              <a:t>XSAPPNAME.AnubhavDisplay</a:t>
            </a:r>
            <a:r>
              <a:rPr lang="en-US" sz="700" dirty="0">
                <a:solidFill>
                  <a:prstClr val="black"/>
                </a:solidFill>
              </a:rPr>
              <a:t>",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"description": "To Display vendor data"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},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{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"name": "$</a:t>
            </a:r>
            <a:r>
              <a:rPr lang="en-US" sz="700" dirty="0" err="1">
                <a:solidFill>
                  <a:prstClr val="black"/>
                </a:solidFill>
              </a:rPr>
              <a:t>XSAPPNAME.AnubhavEdit</a:t>
            </a:r>
            <a:r>
              <a:rPr lang="en-US" sz="700" dirty="0">
                <a:solidFill>
                  <a:prstClr val="black"/>
                </a:solidFill>
              </a:rPr>
              <a:t>",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"description": "To Create new vendor data"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}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],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"role-templates": [{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"name": "Viewer",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"description": "View, Vendor Details",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"scope-references": [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	"$</a:t>
            </a:r>
            <a:r>
              <a:rPr lang="en-US" sz="700" dirty="0" err="1">
                <a:solidFill>
                  <a:prstClr val="black"/>
                </a:solidFill>
              </a:rPr>
              <a:t>XSAPPNAME.AnubhavDisplay</a:t>
            </a:r>
            <a:r>
              <a:rPr lang="en-US" sz="700" dirty="0">
                <a:solidFill>
                  <a:prstClr val="black"/>
                </a:solidFill>
              </a:rPr>
              <a:t>"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]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},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{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"name": "Editor",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"description": "Edit and Create new Vendor Details",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"scope-references": [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	"$</a:t>
            </a:r>
            <a:r>
              <a:rPr lang="en-US" sz="700" dirty="0" err="1">
                <a:solidFill>
                  <a:prstClr val="black"/>
                </a:solidFill>
              </a:rPr>
              <a:t>XSAPPNAME.AnubhavEdit</a:t>
            </a:r>
            <a:r>
              <a:rPr lang="en-US" sz="700" dirty="0">
                <a:solidFill>
                  <a:prstClr val="black"/>
                </a:solidFill>
              </a:rPr>
              <a:t>"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	]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	}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	]</a:t>
            </a:r>
          </a:p>
          <a:p>
            <a:pPr lvl="0">
              <a:defRPr/>
            </a:pPr>
            <a:r>
              <a:rPr lang="en-US" sz="700" dirty="0">
                <a:solidFill>
                  <a:prstClr val="black"/>
                </a:solidFill>
              </a:rPr>
              <a:t>}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90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Obtaining JWT Token from XSUAA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D67074-ABBF-4F1F-8F04-07B7C002C1DF}"/>
              </a:ext>
            </a:extLst>
          </p:cNvPr>
          <p:cNvSpPr txBox="1"/>
          <p:nvPr/>
        </p:nvSpPr>
        <p:spPr>
          <a:xfrm>
            <a:off x="228600" y="934720"/>
            <a:ext cx="117348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Create a POST call to XSUAA service to obtain JWT token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Type: POST</a:t>
            </a:r>
          </a:p>
          <a:p>
            <a:pPr lvl="0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URL : </a:t>
            </a:r>
            <a:r>
              <a:rPr lang="en-US" dirty="0"/>
              <a:t>&lt;</a:t>
            </a:r>
            <a:r>
              <a:rPr lang="en-US" dirty="0" err="1"/>
              <a:t>url</a:t>
            </a:r>
            <a:r>
              <a:rPr lang="en-US" dirty="0"/>
              <a:t> from CF&gt;/oauth/token</a:t>
            </a:r>
          </a:p>
          <a:p>
            <a:pPr lvl="0">
              <a:defRPr/>
            </a:pPr>
            <a:r>
              <a:rPr lang="en-US" dirty="0"/>
              <a:t>Body – x-www-</a:t>
            </a:r>
            <a:r>
              <a:rPr lang="en-US" dirty="0" err="1"/>
              <a:t>url</a:t>
            </a:r>
            <a:r>
              <a:rPr lang="en-US" dirty="0"/>
              <a:t>-encoded</a:t>
            </a:r>
          </a:p>
          <a:p>
            <a:pPr lvl="0">
              <a:defRPr/>
            </a:pPr>
            <a:r>
              <a:rPr lang="en-US" dirty="0"/>
              <a:t>(examples)</a:t>
            </a:r>
          </a:p>
          <a:p>
            <a:pPr lvl="0">
              <a:defRPr/>
            </a:pPr>
            <a:r>
              <a:rPr lang="en-US" dirty="0" err="1"/>
              <a:t>client_id</a:t>
            </a:r>
            <a:r>
              <a:rPr lang="en-US" dirty="0"/>
              <a:t> - &lt;get from cf&gt;</a:t>
            </a:r>
          </a:p>
          <a:p>
            <a:pPr lvl="0">
              <a:defRPr/>
            </a:pPr>
            <a:r>
              <a:rPr lang="en-US" dirty="0" err="1"/>
              <a:t>client_secret</a:t>
            </a:r>
            <a:r>
              <a:rPr lang="en-US" dirty="0"/>
              <a:t> - &lt;get from cf&gt;</a:t>
            </a:r>
          </a:p>
          <a:p>
            <a:pPr lvl="0">
              <a:defRPr/>
            </a:pPr>
            <a:r>
              <a:rPr lang="en-US" dirty="0"/>
              <a:t>username – &lt;pass your CF email id&gt;</a:t>
            </a:r>
          </a:p>
          <a:p>
            <a:pPr lvl="0">
              <a:defRPr/>
            </a:pPr>
            <a:r>
              <a:rPr lang="en-US" dirty="0"/>
              <a:t>password – &lt;your CF password&gt;</a:t>
            </a:r>
          </a:p>
          <a:p>
            <a:pPr lvl="0">
              <a:defRPr/>
            </a:pPr>
            <a:r>
              <a:rPr lang="en-US" dirty="0" err="1"/>
              <a:t>grant_type</a:t>
            </a:r>
            <a:r>
              <a:rPr lang="en-US" dirty="0"/>
              <a:t> – password</a:t>
            </a:r>
          </a:p>
          <a:p>
            <a:pPr lvl="0">
              <a:defRPr/>
            </a:pPr>
            <a:r>
              <a:rPr lang="en-US" dirty="0" err="1"/>
              <a:t>response_type</a:t>
            </a:r>
            <a:r>
              <a:rPr lang="en-US" dirty="0"/>
              <a:t> – token</a:t>
            </a:r>
          </a:p>
          <a:p>
            <a:pPr lvl="0"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2. Call your Service - </a:t>
            </a:r>
            <a:r>
              <a:rPr lang="en-US" dirty="0">
                <a:hlinkClick r:id="rId2"/>
              </a:rPr>
              <a:t>https://07springodata-smart-wolverine-rk.cfapps.eu10.hana.ondemand.com/anubhav.svc</a:t>
            </a:r>
            <a:endParaRPr lang="en-US" dirty="0"/>
          </a:p>
          <a:p>
            <a:pPr lvl="0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Type: GET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Headers – </a:t>
            </a:r>
          </a:p>
          <a:p>
            <a:pPr lvl="0">
              <a:defRPr/>
            </a:pPr>
            <a:r>
              <a:rPr lang="en-US" dirty="0"/>
              <a:t>Authorization	:  Bearer &lt;token which we obtain in last step&gt;</a:t>
            </a:r>
          </a:p>
          <a:p>
            <a:pPr lvl="0">
              <a:defRPr/>
            </a:pPr>
            <a:r>
              <a:rPr lang="en-US" dirty="0"/>
              <a:t>Content-Type	: application/json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633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Authorizations Control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6D16690A-499A-4FC1-B400-0FB9F02FBE29}"/>
                  </a:ext>
                </a:extLst>
              </p14:cNvPr>
              <p14:cNvContentPartPr/>
              <p14:nvPr/>
            </p14:nvContentPartPr>
            <p14:xfrm>
              <a:off x="522549" y="627086"/>
              <a:ext cx="11034720" cy="5602680"/>
            </p14:xfrm>
          </p:contentPart>
        </mc:Choice>
        <mc:Fallback xmlns=""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6D16690A-499A-4FC1-B400-0FB9F02FBE2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3549" y="618086"/>
                <a:ext cx="11052360" cy="562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5568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Security – Authentication/Authorization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05E0A9-987E-40D9-AF4F-8A6F9D56CA3D}"/>
              </a:ext>
            </a:extLst>
          </p:cNvPr>
          <p:cNvSpPr txBox="1"/>
          <p:nvPr/>
        </p:nvSpPr>
        <p:spPr>
          <a:xfrm>
            <a:off x="357051" y="1036320"/>
            <a:ext cx="11664027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Create a entry for cloud foundry managed service of type </a:t>
            </a:r>
            <a:r>
              <a:rPr lang="en-US" dirty="0" err="1"/>
              <a:t>xsuaa</a:t>
            </a:r>
            <a:r>
              <a:rPr lang="en-US" dirty="0"/>
              <a:t> in mta.yaml file</a:t>
            </a:r>
          </a:p>
          <a:p>
            <a:pPr marL="342900" indent="-342900">
              <a:buAutoNum type="arabicPeriod"/>
            </a:pPr>
            <a:r>
              <a:rPr lang="en-US" dirty="0"/>
              <a:t>Add that as a require resource into the system</a:t>
            </a:r>
          </a:p>
          <a:p>
            <a:pPr marL="342900" indent="-342900">
              <a:buAutoNum type="arabicPeriod"/>
            </a:pPr>
            <a:r>
              <a:rPr lang="en-US" dirty="0"/>
              <a:t>Create a xs-security.json file with the required configuration, Roles, Role Template, Attribute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Go to </a:t>
            </a:r>
            <a:r>
              <a:rPr lang="en-US" dirty="0" err="1"/>
              <a:t>xs-app.json</a:t>
            </a:r>
            <a:r>
              <a:rPr lang="en-US" dirty="0"/>
              <a:t> file, add the authentication method as route And also add the "</a:t>
            </a:r>
            <a:r>
              <a:rPr lang="en-US" dirty="0" err="1"/>
              <a:t>authenticationType</a:t>
            </a:r>
            <a:r>
              <a:rPr lang="en-US" dirty="0"/>
              <a:t>": "</a:t>
            </a:r>
            <a:r>
              <a:rPr lang="en-US" dirty="0" err="1"/>
              <a:t>xsuaa</a:t>
            </a:r>
            <a:r>
              <a:rPr lang="en-US" dirty="0"/>
              <a:t>",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Install the dependencies for </a:t>
            </a:r>
            <a:r>
              <a:rPr lang="en-US" b="1" dirty="0"/>
              <a:t>passport, @sap/</a:t>
            </a:r>
            <a:r>
              <a:rPr lang="en-US" b="1" dirty="0" err="1"/>
              <a:t>xsenv</a:t>
            </a:r>
            <a:r>
              <a:rPr lang="en-US" b="1" dirty="0"/>
              <a:t>, @sap/</a:t>
            </a:r>
            <a:r>
              <a:rPr lang="en-US" b="1" dirty="0" err="1"/>
              <a:t>xssec</a:t>
            </a:r>
            <a:endParaRPr lang="en-US" b="1" dirty="0"/>
          </a:p>
          <a:p>
            <a:pPr marL="342900" indent="-342900">
              <a:buFontTx/>
              <a:buAutoNum type="arabicPeriod"/>
            </a:pPr>
            <a:r>
              <a:rPr lang="en-US" dirty="0"/>
              <a:t>Add the configuration for security in </a:t>
            </a:r>
            <a:r>
              <a:rPr lang="en-US" dirty="0" err="1"/>
              <a:t>package.json</a:t>
            </a:r>
            <a:r>
              <a:rPr lang="en-US" dirty="0"/>
              <a:t> inside cds section </a:t>
            </a:r>
          </a:p>
          <a:p>
            <a:r>
              <a:rPr lang="en-US" dirty="0"/>
              <a:t>"</a:t>
            </a:r>
            <a:r>
              <a:rPr lang="en-US" dirty="0" err="1"/>
              <a:t>uaa</a:t>
            </a:r>
            <a:r>
              <a:rPr lang="en-US" dirty="0"/>
              <a:t>": {</a:t>
            </a:r>
          </a:p>
          <a:p>
            <a:r>
              <a:rPr lang="en-US" dirty="0"/>
              <a:t>        "kind": "</a:t>
            </a:r>
            <a:r>
              <a:rPr lang="en-US" dirty="0" err="1"/>
              <a:t>xsuaa</a:t>
            </a:r>
            <a:r>
              <a:rPr lang="en-US" dirty="0"/>
              <a:t>"</a:t>
            </a:r>
          </a:p>
          <a:p>
            <a:r>
              <a:rPr lang="en-US" dirty="0"/>
              <a:t>     </a:t>
            </a:r>
            <a:r>
              <a:rPr lang="en-US"/>
              <a:t> }</a:t>
            </a:r>
            <a:endParaRPr lang="en-US" dirty="0"/>
          </a:p>
          <a:p>
            <a:pPr marL="342900" indent="-342900">
              <a:buAutoNum type="arabicPeriod" startAt="7"/>
            </a:pPr>
            <a:r>
              <a:rPr lang="en-US" dirty="0"/>
              <a:t>Add authentication strategy with optional dev profile so that we can configure local test users</a:t>
            </a:r>
          </a:p>
          <a:p>
            <a:pPr marL="342900" indent="-342900">
              <a:buAutoNum type="arabicPeriod" startAt="7"/>
            </a:pPr>
            <a:r>
              <a:rPr lang="en-US" dirty="0"/>
              <a:t>Make sure our resources are protected, </a:t>
            </a:r>
            <a:r>
              <a:rPr lang="en-US" dirty="0" err="1"/>
              <a:t>CatalogService.cds</a:t>
            </a:r>
            <a:r>
              <a:rPr lang="en-US" dirty="0"/>
              <a:t>, go and add authentication force and then authorization control for entity (Row level security)</a:t>
            </a:r>
          </a:p>
          <a:p>
            <a:r>
              <a:rPr lang="en-US" dirty="0"/>
              <a:t>@(requires: 'authenticated-user')</a:t>
            </a:r>
          </a:p>
          <a:p>
            <a:r>
              <a:rPr lang="en-US" sz="1100" dirty="0"/>
              <a:t>@(restrict:[</a:t>
            </a:r>
          </a:p>
          <a:p>
            <a:r>
              <a:rPr lang="en-US" sz="1100" dirty="0"/>
              <a:t>        {</a:t>
            </a:r>
          </a:p>
          <a:p>
            <a:r>
              <a:rPr lang="en-US" sz="1100" dirty="0"/>
              <a:t>            grant: ['READ'],</a:t>
            </a:r>
          </a:p>
          <a:p>
            <a:r>
              <a:rPr lang="en-US" sz="1100" dirty="0"/>
              <a:t>            to: 'Viewer',</a:t>
            </a:r>
          </a:p>
          <a:p>
            <a:r>
              <a:rPr lang="en-US" sz="1100" dirty="0"/>
              <a:t>            where: '</a:t>
            </a:r>
            <a:r>
              <a:rPr lang="en-US" sz="1100" dirty="0" err="1"/>
              <a:t>bankName</a:t>
            </a:r>
            <a:r>
              <a:rPr lang="en-US" sz="1100" dirty="0"/>
              <a:t> = $</a:t>
            </a:r>
            <a:r>
              <a:rPr lang="en-US" sz="1100" dirty="0" err="1"/>
              <a:t>user.BankName</a:t>
            </a:r>
            <a:r>
              <a:rPr lang="en-US" sz="1100" dirty="0"/>
              <a:t>'</a:t>
            </a:r>
          </a:p>
          <a:p>
            <a:r>
              <a:rPr lang="en-US" sz="1100" dirty="0"/>
              <a:t>        },</a:t>
            </a:r>
          </a:p>
          <a:p>
            <a:r>
              <a:rPr lang="en-US" sz="1100" dirty="0"/>
              <a:t>        {</a:t>
            </a:r>
          </a:p>
          <a:p>
            <a:r>
              <a:rPr lang="en-US" sz="1100" dirty="0"/>
              <a:t>            grant: ['WRITE'],</a:t>
            </a:r>
          </a:p>
          <a:p>
            <a:r>
              <a:rPr lang="en-US" sz="1100" dirty="0"/>
              <a:t>            to: 'Admin'</a:t>
            </a:r>
          </a:p>
          <a:p>
            <a:r>
              <a:rPr lang="en-US" sz="1100" dirty="0"/>
              <a:t>        }</a:t>
            </a:r>
          </a:p>
          <a:p>
            <a:r>
              <a:rPr lang="en-US" sz="1100" dirty="0"/>
              <a:t>    ]) </a:t>
            </a:r>
          </a:p>
          <a:p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422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sz="2800" dirty="0">
                <a:solidFill>
                  <a:prstClr val="black"/>
                </a:solidFill>
                <a:latin typeface="Cooper Black" panose="0208090404030B020404" pitchFamily="18" charset="0"/>
              </a:rPr>
              <a:t>Title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533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sz="2800" dirty="0">
                <a:solidFill>
                  <a:prstClr val="black"/>
                </a:solidFill>
                <a:latin typeface="Cooper Black" panose="0208090404030B020404" pitchFamily="18" charset="0"/>
              </a:rPr>
              <a:t>Title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245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sz="2800" dirty="0">
                <a:solidFill>
                  <a:prstClr val="black"/>
                </a:solidFill>
                <a:latin typeface="Cooper Black" panose="0208090404030B020404" pitchFamily="18" charset="0"/>
              </a:rPr>
              <a:t>Title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8097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sz="2800" dirty="0">
                <a:solidFill>
                  <a:prstClr val="black"/>
                </a:solidFill>
                <a:latin typeface="Cooper Black" panose="0208090404030B020404" pitchFamily="18" charset="0"/>
              </a:rPr>
              <a:t>Title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99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Summarize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5769" cy="6858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E875157-6B39-B543-A194-BC430774B186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2FF912B5-CB91-984A-A326-06D0A1B895C3}"/>
                </a:ext>
              </a:extLst>
            </p:cNvPr>
            <p:cNvSpPr/>
            <p:nvPr/>
          </p:nvSpPr>
          <p:spPr>
            <a:xfrm>
              <a:off x="-1" y="0"/>
              <a:ext cx="12192001" cy="6858000"/>
            </a:xfrm>
            <a:prstGeom prst="roundRect">
              <a:avLst>
                <a:gd name="adj" fmla="val 0"/>
              </a:avLst>
            </a:prstGeom>
            <a:solidFill>
              <a:schemeClr val="tx2">
                <a:alpha val="8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D415253-65BB-C843-B5D8-DB41A0DCD078}"/>
                </a:ext>
              </a:extLst>
            </p:cNvPr>
            <p:cNvSpPr/>
            <p:nvPr/>
          </p:nvSpPr>
          <p:spPr>
            <a:xfrm>
              <a:off x="4371945" y="2784901"/>
              <a:ext cx="627287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800" b="1" i="0" u="none" strike="noStrike" kern="120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LET’S SUMMARISE!</a:t>
              </a:r>
              <a:endParaRPr kumimoji="0" lang="en-US" sz="4800" b="0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DE30ACD-84F2-6346-AC1B-26F65DEA85D4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529" y="2213113"/>
            <a:ext cx="2423541" cy="242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3896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Summarize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E875157-6B39-B543-A194-BC430774B186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2FF912B5-CB91-984A-A326-06D0A1B895C3}"/>
                </a:ext>
              </a:extLst>
            </p:cNvPr>
            <p:cNvSpPr/>
            <p:nvPr/>
          </p:nvSpPr>
          <p:spPr>
            <a:xfrm>
              <a:off x="-1" y="0"/>
              <a:ext cx="12192001" cy="6858000"/>
            </a:xfrm>
            <a:prstGeom prst="roundRect">
              <a:avLst>
                <a:gd name="adj" fmla="val 0"/>
              </a:avLst>
            </a:prstGeom>
            <a:solidFill>
              <a:schemeClr val="tx2">
                <a:alpha val="8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D415253-65BB-C843-B5D8-DB41A0DCD078}"/>
                </a:ext>
              </a:extLst>
            </p:cNvPr>
            <p:cNvSpPr/>
            <p:nvPr/>
          </p:nvSpPr>
          <p:spPr>
            <a:xfrm>
              <a:off x="3882093" y="2784901"/>
              <a:ext cx="4427815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800" b="1" i="0" u="none" strike="noStrike" kern="120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End of Day 15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258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solidFill>
            <a:schemeClr val="bg1">
              <a:lumMod val="95000"/>
            </a:schemeClr>
          </a:solidFill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E1D1380-BC28-F74F-8866-BD4C0AD42595}"/>
              </a:ext>
            </a:extLst>
          </p:cNvPr>
          <p:cNvSpPr/>
          <p:nvPr/>
        </p:nvSpPr>
        <p:spPr>
          <a:xfrm>
            <a:off x="1588" y="-14288"/>
            <a:ext cx="12188825" cy="7591112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88" y="3190420"/>
            <a:ext cx="12188825" cy="2510293"/>
          </a:xfrm>
          <a:prstGeom prst="rect">
            <a:avLst/>
          </a:prstGeom>
          <a:gradFill flip="none" rotWithShape="1">
            <a:gsLst>
              <a:gs pos="13000">
                <a:srgbClr val="25B6C2">
                  <a:alpha val="50000"/>
                </a:srgbClr>
              </a:gs>
              <a:gs pos="100000">
                <a:srgbClr val="0692DB">
                  <a:alpha val="50000"/>
                </a:srgb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굴림" panose="020B0600000101010101" pitchFamily="34" charset="-127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88" y="3362964"/>
            <a:ext cx="12188825" cy="2128315"/>
          </a:xfrm>
          <a:prstGeom prst="rect">
            <a:avLst/>
          </a:prstGeom>
          <a:gradFill flip="none" rotWithShape="1">
            <a:gsLst>
              <a:gs pos="13000">
                <a:srgbClr val="25B6C2"/>
              </a:gs>
              <a:gs pos="100000">
                <a:srgbClr val="0692DB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굴림" panose="020B0600000101010101" pitchFamily="34" charset="-127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945CD40-9ABD-7441-A0F8-C5ACA34BB34C}"/>
              </a:ext>
            </a:extLst>
          </p:cNvPr>
          <p:cNvSpPr txBox="1"/>
          <p:nvPr/>
        </p:nvSpPr>
        <p:spPr>
          <a:xfrm>
            <a:off x="3841715" y="3436581"/>
            <a:ext cx="450857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DISCLAIMER</a:t>
            </a:r>
            <a:endParaRPr kumimoji="0" lang="en-US" sz="3300" b="0" i="0" u="none" strike="noStrike" kern="1200" cap="none" spc="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Lato Medium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45CD40-9ABD-7441-A0F8-C5ACA34BB34C}"/>
              </a:ext>
            </a:extLst>
          </p:cNvPr>
          <p:cNvSpPr txBox="1"/>
          <p:nvPr/>
        </p:nvSpPr>
        <p:spPr>
          <a:xfrm>
            <a:off x="442135" y="4060016"/>
            <a:ext cx="1130773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 training content and delivery of this presentation is confidential, and cannot be recorded, or copied and distributed to any third party, without the written consent of Anubhav Trainings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DB8A7F7E-7F2C-20C1-2A09-7D9F11F6AD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6245" y="3190420"/>
            <a:ext cx="1173622" cy="1159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3191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12D92B-A1C9-2E43-B2E0-D2372874A5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04433" cy="590504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2DDC328-8F26-9947-9E08-55EB1F49FEB9}"/>
              </a:ext>
            </a:extLst>
          </p:cNvPr>
          <p:cNvSpPr/>
          <p:nvPr/>
        </p:nvSpPr>
        <p:spPr>
          <a:xfrm>
            <a:off x="0" y="5905041"/>
            <a:ext cx="12204433" cy="952959"/>
          </a:xfrm>
          <a:prstGeom prst="rect">
            <a:avLst/>
          </a:prstGeom>
          <a:solidFill>
            <a:srgbClr val="0D9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89772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5542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C6D1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#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2AC6D1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FutureReady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AC6D1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4">
            <a:extLst>
              <a:ext uri="{FF2B5EF4-FFF2-40B4-BE49-F238E27FC236}">
                <a16:creationId xmlns:a16="http://schemas.microsoft.com/office/drawing/2014/main" id="{42A5B84E-0F13-E020-C1B3-A338EB416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4446" y="443352"/>
            <a:ext cx="2324100" cy="229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6572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B945CD40-9ABD-7441-A0F8-C5ACA34BB34C}"/>
              </a:ext>
            </a:extLst>
          </p:cNvPr>
          <p:cNvSpPr txBox="1"/>
          <p:nvPr/>
        </p:nvSpPr>
        <p:spPr>
          <a:xfrm>
            <a:off x="714519" y="528451"/>
            <a:ext cx="4508571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defTabSz="914172">
              <a:lnSpc>
                <a:spcPct val="90000"/>
              </a:lnSpc>
              <a:spcBef>
                <a:spcPct val="0"/>
              </a:spcBef>
              <a:buNone/>
              <a:defRPr sz="2200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LEARNING OBJECTIVES</a:t>
            </a:r>
          </a:p>
        </p:txBody>
      </p:sp>
      <p:sp>
        <p:nvSpPr>
          <p:cNvPr id="52" name="Rectangle 4">
            <a:extLst>
              <a:ext uri="{FF2B5EF4-FFF2-40B4-BE49-F238E27FC236}">
                <a16:creationId xmlns:a16="http://schemas.microsoft.com/office/drawing/2014/main" id="{1166CAA3-2442-394A-86E8-999EFA59E499}"/>
              </a:ext>
            </a:extLst>
          </p:cNvPr>
          <p:cNvSpPr/>
          <p:nvPr/>
        </p:nvSpPr>
        <p:spPr>
          <a:xfrm flipH="1">
            <a:off x="1588" y="627903"/>
            <a:ext cx="560419" cy="270354"/>
          </a:xfrm>
          <a:custGeom>
            <a:avLst/>
            <a:gdLst>
              <a:gd name="connsiteX0" fmla="*/ 0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0 w 14981402"/>
              <a:gd name="connsiteY4" fmla="*/ 0 h 3987559"/>
              <a:gd name="connsiteX0" fmla="*/ 1261242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61242 w 14981402"/>
              <a:gd name="connsiteY4" fmla="*/ 0 h 3987559"/>
              <a:gd name="connsiteX0" fmla="*/ 1229711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29711 w 14981402"/>
              <a:gd name="connsiteY4" fmla="*/ 0 h 3987559"/>
              <a:gd name="connsiteX0" fmla="*/ 2516033 w 16267724"/>
              <a:gd name="connsiteY0" fmla="*/ 0 h 3987559"/>
              <a:gd name="connsiteX1" fmla="*/ 16267724 w 16267724"/>
              <a:gd name="connsiteY1" fmla="*/ 0 h 3987559"/>
              <a:gd name="connsiteX2" fmla="*/ 16267724 w 16267724"/>
              <a:gd name="connsiteY2" fmla="*/ 3987559 h 3987559"/>
              <a:gd name="connsiteX3" fmla="*/ 0 w 16267724"/>
              <a:gd name="connsiteY3" fmla="*/ 3987559 h 3987559"/>
              <a:gd name="connsiteX4" fmla="*/ 2516033 w 16267724"/>
              <a:gd name="connsiteY4" fmla="*/ 0 h 3987559"/>
              <a:gd name="connsiteX0" fmla="*/ -1 w 13751690"/>
              <a:gd name="connsiteY0" fmla="*/ 0 h 3987559"/>
              <a:gd name="connsiteX1" fmla="*/ 13751690 w 13751690"/>
              <a:gd name="connsiteY1" fmla="*/ 0 h 3987559"/>
              <a:gd name="connsiteX2" fmla="*/ 13751690 w 13751690"/>
              <a:gd name="connsiteY2" fmla="*/ 3987559 h 3987559"/>
              <a:gd name="connsiteX3" fmla="*/ 354838 w 13751690"/>
              <a:gd name="connsiteY3" fmla="*/ 3226202 h 3987559"/>
              <a:gd name="connsiteX4" fmla="*/ -1 w 13751690"/>
              <a:gd name="connsiteY4" fmla="*/ 0 h 3987559"/>
              <a:gd name="connsiteX0" fmla="*/ 2409708 w 16161399"/>
              <a:gd name="connsiteY0" fmla="*/ 0 h 3987559"/>
              <a:gd name="connsiteX1" fmla="*/ 16161399 w 16161399"/>
              <a:gd name="connsiteY1" fmla="*/ 0 h 3987559"/>
              <a:gd name="connsiteX2" fmla="*/ 16161399 w 16161399"/>
              <a:gd name="connsiteY2" fmla="*/ 3987559 h 3987559"/>
              <a:gd name="connsiteX3" fmla="*/ 0 w 16161399"/>
              <a:gd name="connsiteY3" fmla="*/ 3960361 h 3987559"/>
              <a:gd name="connsiteX4" fmla="*/ 2409708 w 16161399"/>
              <a:gd name="connsiteY4" fmla="*/ 0 h 398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61399" h="3987559">
                <a:moveTo>
                  <a:pt x="2409708" y="0"/>
                </a:moveTo>
                <a:lnTo>
                  <a:pt x="16161399" y="0"/>
                </a:lnTo>
                <a:lnTo>
                  <a:pt x="16161399" y="3987559"/>
                </a:lnTo>
                <a:lnTo>
                  <a:pt x="0" y="3960361"/>
                </a:lnTo>
                <a:lnTo>
                  <a:pt x="2409708" y="0"/>
                </a:lnTo>
                <a:close/>
              </a:path>
            </a:pathLst>
          </a:custGeom>
          <a:solidFill>
            <a:srgbClr val="19A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4">
            <a:extLst>
              <a:ext uri="{FF2B5EF4-FFF2-40B4-BE49-F238E27FC236}">
                <a16:creationId xmlns:a16="http://schemas.microsoft.com/office/drawing/2014/main" id="{F22B80F5-F023-F447-9455-D313B6CF2306}"/>
              </a:ext>
            </a:extLst>
          </p:cNvPr>
          <p:cNvSpPr/>
          <p:nvPr/>
        </p:nvSpPr>
        <p:spPr>
          <a:xfrm>
            <a:off x="7541449" y="4862147"/>
            <a:ext cx="4648964" cy="1237402"/>
          </a:xfrm>
          <a:custGeom>
            <a:avLst/>
            <a:gdLst>
              <a:gd name="connsiteX0" fmla="*/ 0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0 w 14981402"/>
              <a:gd name="connsiteY4" fmla="*/ 0 h 3987559"/>
              <a:gd name="connsiteX0" fmla="*/ 1261242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61242 w 14981402"/>
              <a:gd name="connsiteY4" fmla="*/ 0 h 3987559"/>
              <a:gd name="connsiteX0" fmla="*/ 1229711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29711 w 14981402"/>
              <a:gd name="connsiteY4" fmla="*/ 0 h 398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81402" h="3987559">
                <a:moveTo>
                  <a:pt x="1229711" y="0"/>
                </a:moveTo>
                <a:lnTo>
                  <a:pt x="14981402" y="0"/>
                </a:lnTo>
                <a:lnTo>
                  <a:pt x="14981402" y="3987559"/>
                </a:lnTo>
                <a:lnTo>
                  <a:pt x="0" y="3987559"/>
                </a:lnTo>
                <a:lnTo>
                  <a:pt x="1229711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E68B2C-5B3F-6E4E-BA63-D6A1223C430D}"/>
              </a:ext>
            </a:extLst>
          </p:cNvPr>
          <p:cNvSpPr txBox="1"/>
          <p:nvPr/>
        </p:nvSpPr>
        <p:spPr>
          <a:xfrm>
            <a:off x="672701" y="1669384"/>
            <a:ext cx="53428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0518" indent="-285750" defTabSz="914217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0000">
                    <a:lumMod val="50000"/>
                  </a:srgbClr>
                </a:solidFill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Add UI Module to </a:t>
            </a:r>
            <a:r>
              <a:rPr lang="en-US" sz="1400" dirty="0" err="1">
                <a:solidFill>
                  <a:srgbClr val="000000">
                    <a:lumMod val="50000"/>
                  </a:srgbClr>
                </a:solidFill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mta.yaml</a:t>
            </a:r>
            <a:endParaRPr lang="en-US" sz="1400" dirty="0">
              <a:solidFill>
                <a:srgbClr val="000000">
                  <a:lumMod val="50000"/>
                </a:srgbClr>
              </a:solidFill>
              <a:latin typeface="Arial" panose="020B0604020202020204" pitchFamily="34" charset="0"/>
              <a:ea typeface="ＭＳ Ｐゴシック" charset="-128"/>
              <a:cs typeface="Arial" panose="020B0604020202020204" pitchFamily="34" charset="0"/>
            </a:endParaRPr>
          </a:p>
          <a:p>
            <a:pPr marL="340518" indent="-285750" defTabSz="914217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0000">
                    <a:lumMod val="50000"/>
                  </a:srgbClr>
                </a:solidFill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App Router Concept</a:t>
            </a:r>
          </a:p>
          <a:p>
            <a:pPr marL="340518" indent="-285750" defTabSz="914217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0000">
                    <a:lumMod val="50000"/>
                  </a:srgbClr>
                </a:solidFill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Implementing App router</a:t>
            </a:r>
          </a:p>
          <a:p>
            <a:pPr marL="340518" indent="-285750" defTabSz="914217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0000">
                    <a:lumMod val="50000"/>
                  </a:srgbClr>
                </a:solidFill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Deploy and Test</a:t>
            </a:r>
          </a:p>
          <a:p>
            <a:pPr marL="340518" indent="-285750" defTabSz="914217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400" dirty="0">
              <a:solidFill>
                <a:srgbClr val="000000">
                  <a:lumMod val="50000"/>
                </a:srgbClr>
              </a:solidFill>
              <a:latin typeface="Arial" panose="020B0604020202020204" pitchFamily="34" charset="0"/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EA12316-2C09-E74C-86B3-6E57ECFDE683}"/>
              </a:ext>
            </a:extLst>
          </p:cNvPr>
          <p:cNvSpPr txBox="1"/>
          <p:nvPr/>
        </p:nvSpPr>
        <p:spPr>
          <a:xfrm>
            <a:off x="712927" y="1327797"/>
            <a:ext cx="534284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1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SAP BTP 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CAPM Development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ＭＳ Ｐゴシック" charset="-128"/>
              <a:cs typeface="Arial" panose="020B0604020202020204" pitchFamily="34" charset="0"/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3"/>
          <a:srcRect l="20356" r="20356"/>
          <a:stretch/>
        </p:blipFill>
        <p:spPr bwMode="auto">
          <a:xfrm flipH="1">
            <a:off x="6096000" y="0"/>
            <a:ext cx="6094410" cy="685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E1D1380-BC28-F74F-8866-BD4C0AD42595}"/>
              </a:ext>
            </a:extLst>
          </p:cNvPr>
          <p:cNvSpPr/>
          <p:nvPr/>
        </p:nvSpPr>
        <p:spPr>
          <a:xfrm>
            <a:off x="6096000" y="0"/>
            <a:ext cx="6096000" cy="6858001"/>
          </a:xfrm>
          <a:prstGeom prst="rect">
            <a:avLst/>
          </a:prstGeom>
          <a:gradFill flip="none" rotWithShape="1">
            <a:gsLst>
              <a:gs pos="2000">
                <a:srgbClr val="25B6C2">
                  <a:alpha val="20000"/>
                </a:srgbClr>
              </a:gs>
              <a:gs pos="100000">
                <a:srgbClr val="0692DB">
                  <a:alpha val="64000"/>
                </a:srgb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E1D1380-BC28-F74F-8866-BD4C0AD42595}"/>
              </a:ext>
            </a:extLst>
          </p:cNvPr>
          <p:cNvSpPr/>
          <p:nvPr/>
        </p:nvSpPr>
        <p:spPr>
          <a:xfrm>
            <a:off x="214409" y="6667500"/>
            <a:ext cx="4759730" cy="190500"/>
          </a:xfrm>
          <a:prstGeom prst="rect">
            <a:avLst/>
          </a:prstGeom>
          <a:gradFill flip="none" rotWithShape="1">
            <a:gsLst>
              <a:gs pos="13000">
                <a:srgbClr val="25B6C2"/>
              </a:gs>
              <a:gs pos="100000">
                <a:srgbClr val="0692DB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39ADAECF-2D63-4E69-37B8-79CF185513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4915" y="-1748"/>
            <a:ext cx="2324100" cy="229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sz="2800" dirty="0">
                <a:solidFill>
                  <a:prstClr val="black"/>
                </a:solidFill>
                <a:latin typeface="Cooper Black" panose="0208090404030B020404" pitchFamily="18" charset="0"/>
              </a:rPr>
              <a:t>Add UI Module manually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CDC792-84CA-705B-7085-0D534986A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2583" y="1248860"/>
            <a:ext cx="4282811" cy="27281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B76A2F-8095-FB23-97DE-5132B2B92414}"/>
              </a:ext>
            </a:extLst>
          </p:cNvPr>
          <p:cNvSpPr txBox="1"/>
          <p:nvPr/>
        </p:nvSpPr>
        <p:spPr>
          <a:xfrm>
            <a:off x="36451" y="970954"/>
            <a:ext cx="609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-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capbasic-ui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nodejs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app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buildpack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nodejs_buildpack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requires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-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srv-api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group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destination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properties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srv-api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strictSSL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forwardAuthToken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'~{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srv-url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644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App Router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D67074-ABBF-4F1F-8F04-07B7C002C1DF}"/>
              </a:ext>
            </a:extLst>
          </p:cNvPr>
          <p:cNvSpPr txBox="1"/>
          <p:nvPr/>
        </p:nvSpPr>
        <p:spPr>
          <a:xfrm>
            <a:off x="228600" y="934720"/>
            <a:ext cx="11734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 is a node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js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Application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 is used to automate our process of authorization and XSUAA token management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Redirects the access of our Microservice to XSUAA, XSUAA redirects it to IDP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IDP sends the login screen to the user, user authenticates and XSUAA release a JWT Token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App Routes takes this JWT Token, validates it and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fowardAuthToken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to the microservice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It serves as a single </a:t>
            </a:r>
            <a:r>
              <a:rPr lang="en-US" b="1" dirty="0">
                <a:solidFill>
                  <a:prstClr val="black"/>
                </a:solidFill>
                <a:latin typeface="Calibri"/>
              </a:rPr>
              <a:t>entry point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 for our application which perhaps has multiple microservices inside.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configuration of each microservice to which we need to re-direct is managed using a configuration file which app router will use called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xs-app.json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2E8E4B5-CA52-4908-B238-983ACB7A394B}"/>
              </a:ext>
            </a:extLst>
          </p:cNvPr>
          <p:cNvSpPr/>
          <p:nvPr/>
        </p:nvSpPr>
        <p:spPr>
          <a:xfrm>
            <a:off x="818605" y="5531396"/>
            <a:ext cx="1584960" cy="7837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</a:t>
            </a:r>
          </a:p>
          <a:p>
            <a:pPr algn="ctr"/>
            <a:r>
              <a:rPr lang="en-US" dirty="0"/>
              <a:t>/</a:t>
            </a:r>
            <a:r>
              <a:rPr lang="en-US" dirty="0" err="1"/>
              <a:t>anubhav.svc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B3AC16-6112-4189-92A8-4CCC15A19A77}"/>
              </a:ext>
            </a:extLst>
          </p:cNvPr>
          <p:cNvSpPr/>
          <p:nvPr/>
        </p:nvSpPr>
        <p:spPr>
          <a:xfrm>
            <a:off x="2708365" y="5531395"/>
            <a:ext cx="1584960" cy="7837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</a:t>
            </a:r>
          </a:p>
          <a:p>
            <a:pPr algn="ctr"/>
            <a:r>
              <a:rPr lang="en-US" dirty="0"/>
              <a:t>/vendors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3F6CDA-AF3C-433F-A1E5-A5628F2F5701}"/>
              </a:ext>
            </a:extLst>
          </p:cNvPr>
          <p:cNvSpPr/>
          <p:nvPr/>
        </p:nvSpPr>
        <p:spPr>
          <a:xfrm>
            <a:off x="4692357" y="5531394"/>
            <a:ext cx="1584960" cy="7837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Fiori UI5</a:t>
            </a:r>
          </a:p>
          <a:p>
            <a:pPr algn="ctr"/>
            <a:r>
              <a:rPr lang="en-US" dirty="0"/>
              <a:t>/index.html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BE1B0F-84A0-45B0-A018-5112A87953ED}"/>
              </a:ext>
            </a:extLst>
          </p:cNvPr>
          <p:cNvSpPr/>
          <p:nvPr/>
        </p:nvSpPr>
        <p:spPr>
          <a:xfrm>
            <a:off x="809897" y="3892007"/>
            <a:ext cx="5467420" cy="12823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Router</a:t>
            </a:r>
          </a:p>
          <a:p>
            <a:pPr algn="ctr"/>
            <a:r>
              <a:rPr lang="en-US" dirty="0"/>
              <a:t>(Reverse Proxy, Single Entry point, Façade)</a:t>
            </a:r>
          </a:p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D3E613E-EBE7-409F-A1E8-2FD17DE378A9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3543607" y="3500846"/>
            <a:ext cx="0" cy="391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E4561DF-5433-4143-9D79-13AC7E96D379}"/>
              </a:ext>
            </a:extLst>
          </p:cNvPr>
          <p:cNvSpPr/>
          <p:nvPr/>
        </p:nvSpPr>
        <p:spPr>
          <a:xfrm>
            <a:off x="2403565" y="4693920"/>
            <a:ext cx="2159725" cy="39116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FF0000"/>
                </a:solidFill>
              </a:rPr>
              <a:t>xs-app.json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1BB690-8374-4F3B-A9DD-2E79C0D2473D}"/>
              </a:ext>
            </a:extLst>
          </p:cNvPr>
          <p:cNvSpPr txBox="1"/>
          <p:nvPr/>
        </p:nvSpPr>
        <p:spPr>
          <a:xfrm>
            <a:off x="3178629" y="3141666"/>
            <a:ext cx="89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2592465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Banking example  from Real world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A4BB054-E6CE-443C-9170-6A8904AD0D96}"/>
              </a:ext>
            </a:extLst>
          </p:cNvPr>
          <p:cNvSpPr/>
          <p:nvPr/>
        </p:nvSpPr>
        <p:spPr>
          <a:xfrm>
            <a:off x="9497801" y="2855017"/>
            <a:ext cx="2180392" cy="529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Locker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237D65-D2D9-4F39-900E-5D3EDC777B31}"/>
              </a:ext>
            </a:extLst>
          </p:cNvPr>
          <p:cNvSpPr/>
          <p:nvPr/>
        </p:nvSpPr>
        <p:spPr>
          <a:xfrm>
            <a:off x="9497801" y="3547600"/>
            <a:ext cx="2180392" cy="529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Gold Loan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D1A202-012F-4B37-BCCB-AF309877A57D}"/>
              </a:ext>
            </a:extLst>
          </p:cNvPr>
          <p:cNvSpPr/>
          <p:nvPr/>
        </p:nvSpPr>
        <p:spPr>
          <a:xfrm>
            <a:off x="9497801" y="4240183"/>
            <a:ext cx="2180392" cy="529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Loan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8EAEEF1-C3FC-4951-860D-D3373B7E08B0}"/>
              </a:ext>
            </a:extLst>
          </p:cNvPr>
          <p:cNvSpPr/>
          <p:nvPr/>
        </p:nvSpPr>
        <p:spPr>
          <a:xfrm>
            <a:off x="9497801" y="4902102"/>
            <a:ext cx="2180392" cy="529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banking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B17D7B-2004-4DEB-A09B-471D7FABA4BA}"/>
              </a:ext>
            </a:extLst>
          </p:cNvPr>
          <p:cNvSpPr/>
          <p:nvPr/>
        </p:nvSpPr>
        <p:spPr>
          <a:xfrm>
            <a:off x="9497801" y="5564021"/>
            <a:ext cx="2180392" cy="529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Cheque Service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3A21FE-EE2E-4C97-8C7D-7A214AFF220D}"/>
              </a:ext>
            </a:extLst>
          </p:cNvPr>
          <p:cNvSpPr/>
          <p:nvPr/>
        </p:nvSpPr>
        <p:spPr>
          <a:xfrm>
            <a:off x="9497801" y="6231588"/>
            <a:ext cx="2180392" cy="529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RD and FDs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1D1038-ED85-4EA0-BE68-17C38B56B185}"/>
              </a:ext>
            </a:extLst>
          </p:cNvPr>
          <p:cNvSpPr/>
          <p:nvPr/>
        </p:nvSpPr>
        <p:spPr>
          <a:xfrm>
            <a:off x="5599612" y="1280160"/>
            <a:ext cx="1489165" cy="19420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147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sz="2800" dirty="0">
                <a:solidFill>
                  <a:prstClr val="black"/>
                </a:solidFill>
                <a:latin typeface="Cooper Black" panose="0208090404030B020404" pitchFamily="18" charset="0"/>
              </a:rPr>
              <a:t>xs-app.json App Router Configuration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35144F-C704-CA85-E2C9-0C5F10EE1FDD}"/>
              </a:ext>
            </a:extLst>
          </p:cNvPr>
          <p:cNvSpPr txBox="1"/>
          <p:nvPr/>
        </p:nvSpPr>
        <p:spPr>
          <a:xfrm>
            <a:off x="190538" y="852119"/>
            <a:ext cx="60960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welcomeFile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purchaseorderapp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/webapp/"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authenticationMethod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"none"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sessionTimeout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09885A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pluginMetadataEndpoint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"/metadata"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"routes"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"source"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"^/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purchaseorderapp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/webapp/(.*)"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"target"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"$1"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localDir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purchaseorderapp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/webapp/"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},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"source"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"^/(.*)$"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"destination"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srv-api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]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</p:spTree>
    <p:extLst>
      <p:ext uri="{BB962C8B-B14F-4D97-AF65-F5344CB8AC3E}">
        <p14:creationId xmlns:p14="http://schemas.microsoft.com/office/powerpoint/2010/main" val="1567550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ooper Black" panose="0208090404030B020404" pitchFamily="18" charset="0"/>
              </a:rPr>
              <a:t>Authentication v/s Authorization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D67074-ABBF-4F1F-8F04-07B7C002C1DF}"/>
              </a:ext>
            </a:extLst>
          </p:cNvPr>
          <p:cNvSpPr txBox="1"/>
          <p:nvPr/>
        </p:nvSpPr>
        <p:spPr>
          <a:xfrm>
            <a:off x="228600" y="934720"/>
            <a:ext cx="117348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Authentication – Are you a valid user? User credentials validated. – user Account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Authorization – What is user allowed to access with the app?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XSUAA – User Account and Authorization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is a in-built component inside of SAP CF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It is responsible to control the User account and Authorization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 Cloud Foundry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, we can use a modular concept for managing Authorizations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>
              <a:solidFill>
                <a:prstClr val="black"/>
              </a:solidFill>
              <a:latin typeface="Calibri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>
              <a:solidFill>
                <a:prstClr val="black"/>
              </a:solidFill>
              <a:latin typeface="Calibri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 need to register our Scopes, Role Templates related to the app with XSUAA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Communicates with IDP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Issues JWT Tokens which is then injected in our App which has information about Scope(Role) user has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B61B92D-88C0-4230-8FCE-0CFE4E0C960C}"/>
              </a:ext>
            </a:extLst>
          </p:cNvPr>
          <p:cNvSpPr/>
          <p:nvPr/>
        </p:nvSpPr>
        <p:spPr>
          <a:xfrm>
            <a:off x="1053737" y="3091543"/>
            <a:ext cx="1985554" cy="9405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Scope</a:t>
            </a:r>
          </a:p>
          <a:p>
            <a:pPr algn="ctr"/>
            <a:r>
              <a:rPr lang="en-US" dirty="0"/>
              <a:t>(Role)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9806FAA-2FE6-4126-9E9C-0F924C087806}"/>
              </a:ext>
            </a:extLst>
          </p:cNvPr>
          <p:cNvCxnSpPr>
            <a:cxnSpLocks/>
            <a:stCxn id="2" idx="3"/>
            <a:endCxn id="9" idx="1"/>
          </p:cNvCxnSpPr>
          <p:nvPr/>
        </p:nvCxnSpPr>
        <p:spPr>
          <a:xfrm>
            <a:off x="3039291" y="3561806"/>
            <a:ext cx="13069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61490F1-A68E-4BAE-A63E-69849CF405CC}"/>
              </a:ext>
            </a:extLst>
          </p:cNvPr>
          <p:cNvSpPr/>
          <p:nvPr/>
        </p:nvSpPr>
        <p:spPr>
          <a:xfrm>
            <a:off x="4346261" y="3165566"/>
            <a:ext cx="1985554" cy="792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Role Templates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DB8D8E-6200-4225-86BB-CB1D6D4BCE79}"/>
              </a:ext>
            </a:extLst>
          </p:cNvPr>
          <p:cNvSpPr txBox="1"/>
          <p:nvPr/>
        </p:nvSpPr>
        <p:spPr>
          <a:xfrm>
            <a:off x="3108960" y="3326674"/>
            <a:ext cx="1237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              *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B6F046-44BC-40DD-8B11-4AD3638C421C}"/>
              </a:ext>
            </a:extLst>
          </p:cNvPr>
          <p:cNvSpPr/>
          <p:nvPr/>
        </p:nvSpPr>
        <p:spPr>
          <a:xfrm>
            <a:off x="8159932" y="3164791"/>
            <a:ext cx="1985554" cy="792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Role Collections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80944-BB44-43EC-B1F9-914CD8823567}"/>
              </a:ext>
            </a:extLst>
          </p:cNvPr>
          <p:cNvSpPr txBox="1"/>
          <p:nvPr/>
        </p:nvSpPr>
        <p:spPr>
          <a:xfrm>
            <a:off x="6701246" y="3244334"/>
            <a:ext cx="1237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              *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88A7582-1908-4044-9BCC-BC1FC035219C}"/>
              </a:ext>
            </a:extLst>
          </p:cNvPr>
          <p:cNvCxnSpPr>
            <a:stCxn id="9" idx="3"/>
            <a:endCxn id="13" idx="1"/>
          </p:cNvCxnSpPr>
          <p:nvPr/>
        </p:nvCxnSpPr>
        <p:spPr>
          <a:xfrm flipV="1">
            <a:off x="6331815" y="3561031"/>
            <a:ext cx="1828117" cy="7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miley Face 16">
            <a:extLst>
              <a:ext uri="{FF2B5EF4-FFF2-40B4-BE49-F238E27FC236}">
                <a16:creationId xmlns:a16="http://schemas.microsoft.com/office/drawing/2014/main" id="{534C2885-7AA9-4818-B668-E772EC0BDC0B}"/>
              </a:ext>
            </a:extLst>
          </p:cNvPr>
          <p:cNvSpPr/>
          <p:nvPr/>
        </p:nvSpPr>
        <p:spPr>
          <a:xfrm>
            <a:off x="11431368" y="3259147"/>
            <a:ext cx="656392" cy="603767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8E1F80B-C0EC-4443-B8BE-CFE81D2F3AE0}"/>
              </a:ext>
            </a:extLst>
          </p:cNvPr>
          <p:cNvCxnSpPr>
            <a:stCxn id="13" idx="3"/>
            <a:endCxn id="17" idx="2"/>
          </p:cNvCxnSpPr>
          <p:nvPr/>
        </p:nvCxnSpPr>
        <p:spPr>
          <a:xfrm>
            <a:off x="10145486" y="3561031"/>
            <a:ext cx="12858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DED9864-26EF-4CB2-A19D-FBA30BD10A12}"/>
              </a:ext>
            </a:extLst>
          </p:cNvPr>
          <p:cNvSpPr txBox="1"/>
          <p:nvPr/>
        </p:nvSpPr>
        <p:spPr>
          <a:xfrm>
            <a:off x="10194067" y="3244334"/>
            <a:ext cx="1237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              *</a:t>
            </a:r>
          </a:p>
        </p:txBody>
      </p:sp>
    </p:spTree>
    <p:extLst>
      <p:ext uri="{BB962C8B-B14F-4D97-AF65-F5344CB8AC3E}">
        <p14:creationId xmlns:p14="http://schemas.microsoft.com/office/powerpoint/2010/main" val="1141190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D9B575C-E30E-4C92-A5DC-A2289963162F}"/>
              </a:ext>
            </a:extLst>
          </p:cNvPr>
          <p:cNvSpPr txBox="1">
            <a:spLocks/>
          </p:cNvSpPr>
          <p:nvPr/>
        </p:nvSpPr>
        <p:spPr>
          <a:xfrm>
            <a:off x="170922" y="96851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IdP – Identity Provider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8528F-0FBA-4835-8750-CBC248E46A82}"/>
              </a:ext>
            </a:extLst>
          </p:cNvPr>
          <p:cNvSpPr txBox="1"/>
          <p:nvPr/>
        </p:nvSpPr>
        <p:spPr>
          <a:xfrm>
            <a:off x="4494306" y="6490786"/>
            <a:ext cx="354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276A2-7815-47C2-8D4F-5B404A8D5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357" y="52664"/>
            <a:ext cx="929721" cy="91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508803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Imarticus_Elearning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34855"/>
      </a:accent1>
      <a:accent2>
        <a:srgbClr val="F97700"/>
      </a:accent2>
      <a:accent3>
        <a:srgbClr val="4BC7A0"/>
      </a:accent3>
      <a:accent4>
        <a:srgbClr val="2AC6D1"/>
      </a:accent4>
      <a:accent5>
        <a:srgbClr val="5B9BD5"/>
      </a:accent5>
      <a:accent6>
        <a:srgbClr val="DD5148"/>
      </a:accent6>
      <a:hlink>
        <a:srgbClr val="333A45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3_Office Theme">
  <a:themeElements>
    <a:clrScheme name="Imarticus_Elearning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34855"/>
      </a:accent1>
      <a:accent2>
        <a:srgbClr val="F97700"/>
      </a:accent2>
      <a:accent3>
        <a:srgbClr val="4BC7A0"/>
      </a:accent3>
      <a:accent4>
        <a:srgbClr val="2AC6D1"/>
      </a:accent4>
      <a:accent5>
        <a:srgbClr val="5B9BD5"/>
      </a:accent5>
      <a:accent6>
        <a:srgbClr val="DD5148"/>
      </a:accent6>
      <a:hlink>
        <a:srgbClr val="333A45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6545</TotalTime>
  <Words>1246</Words>
  <Application>Microsoft Office PowerPoint</Application>
  <PresentationFormat>Widescreen</PresentationFormat>
  <Paragraphs>214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Arial Regular</vt:lpstr>
      <vt:lpstr>Calibri</vt:lpstr>
      <vt:lpstr>Cambria</vt:lpstr>
      <vt:lpstr>Consolas</vt:lpstr>
      <vt:lpstr>Cooper Black</vt:lpstr>
      <vt:lpstr>Montserrat</vt:lpstr>
      <vt:lpstr>Roboto</vt:lpstr>
      <vt:lpstr>Verdana</vt:lpstr>
      <vt:lpstr>2_Office Theme</vt:lpstr>
      <vt:lpstr>3_Office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Summarize</vt:lpstr>
      <vt:lpstr>Summarize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Anubhav Oberoy</cp:lastModifiedBy>
  <cp:revision>5794</cp:revision>
  <dcterms:created xsi:type="dcterms:W3CDTF">2020-10-03T07:29:13Z</dcterms:created>
  <dcterms:modified xsi:type="dcterms:W3CDTF">2022-07-27T15:13:54Z</dcterms:modified>
</cp:coreProperties>
</file>

<file path=docProps/thumbnail.jpeg>
</file>